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49" r:id="rId2"/>
    <p:sldId id="360" r:id="rId3"/>
    <p:sldId id="356" r:id="rId4"/>
    <p:sldId id="409" r:id="rId5"/>
    <p:sldId id="413" r:id="rId6"/>
    <p:sldId id="355" r:id="rId7"/>
    <p:sldId id="411" r:id="rId8"/>
    <p:sldId id="408" r:id="rId9"/>
    <p:sldId id="410" r:id="rId10"/>
    <p:sldId id="351" r:id="rId11"/>
    <p:sldId id="407" r:id="rId12"/>
    <p:sldId id="415" r:id="rId13"/>
    <p:sldId id="404" r:id="rId14"/>
    <p:sldId id="412" r:id="rId15"/>
    <p:sldId id="383" r:id="rId16"/>
    <p:sldId id="421" r:id="rId17"/>
    <p:sldId id="276" r:id="rId18"/>
    <p:sldId id="359" r:id="rId19"/>
    <p:sldId id="278" r:id="rId20"/>
    <p:sldId id="414" r:id="rId21"/>
    <p:sldId id="416" r:id="rId22"/>
    <p:sldId id="417" r:id="rId23"/>
    <p:sldId id="419" r:id="rId24"/>
    <p:sldId id="420" r:id="rId25"/>
    <p:sldId id="422" r:id="rId26"/>
    <p:sldId id="418" r:id="rId27"/>
    <p:sldId id="405" r:id="rId28"/>
    <p:sldId id="406" r:id="rId29"/>
    <p:sldId id="402" r:id="rId30"/>
    <p:sldId id="40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4A1E"/>
    <a:srgbClr val="44546B"/>
    <a:srgbClr val="5C9AD3"/>
    <a:srgbClr val="7A7A7A"/>
    <a:srgbClr val="0E0F11"/>
    <a:srgbClr val="939393"/>
    <a:srgbClr val="FF2B2A"/>
    <a:srgbClr val="01AA8D"/>
    <a:srgbClr val="3EB8CD"/>
    <a:srgbClr val="FFA8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143" autoAdjust="0"/>
  </p:normalViewPr>
  <p:slideViewPr>
    <p:cSldViewPr snapToGrid="0">
      <p:cViewPr varScale="1">
        <p:scale>
          <a:sx n="91" d="100"/>
          <a:sy n="91" d="100"/>
        </p:scale>
        <p:origin x="1314" y="8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6D0601-24D1-4243-BFD2-053D374A8230}" type="datetimeFigureOut">
              <a:rPr lang="en-US" smtClean="0"/>
              <a:t>3/14/2019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3E677-5D4F-4C56-B104-01504E7F8766}" type="slidenum">
              <a:rPr lang="en-US" smtClean="0"/>
              <a:t>‹#›</a:t>
            </a:fld>
            <a:endParaRPr lang="en-US"/>
          </a:p>
        </p:txBody>
      </p:sp>
    </p:spTree>
    <p:extLst>
      <p:ext uri="{BB962C8B-B14F-4D97-AF65-F5344CB8AC3E}">
        <p14:creationId xmlns:p14="http://schemas.microsoft.com/office/powerpoint/2010/main" val="2736133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C7F3E677-5D4F-4C56-B104-01504E7F8766}" type="slidenum">
              <a:rPr lang="en-US" smtClean="0"/>
              <a:t>2</a:t>
            </a:fld>
            <a:endParaRPr lang="en-US"/>
          </a:p>
        </p:txBody>
      </p:sp>
    </p:spTree>
    <p:extLst>
      <p:ext uri="{BB962C8B-B14F-4D97-AF65-F5344CB8AC3E}">
        <p14:creationId xmlns:p14="http://schemas.microsoft.com/office/powerpoint/2010/main" val="4204358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sz="1200" b="0" i="0" kern="1200" dirty="0">
                <a:solidFill>
                  <a:schemeClr val="tx1"/>
                </a:solidFill>
                <a:effectLst/>
                <a:latin typeface="+mn-lt"/>
                <a:ea typeface="+mn-ea"/>
                <a:cs typeface="+mn-cs"/>
              </a:rPr>
              <a:t>為什麼良好的心態無法反應在團隊遊戲的勝率上</a:t>
            </a:r>
            <a:r>
              <a:rPr lang="en-US" altLang="zh-TW" sz="1200" b="0" i="0" kern="1200" dirty="0">
                <a:solidFill>
                  <a:schemeClr val="tx1"/>
                </a:solidFill>
                <a:effectLst/>
                <a:latin typeface="+mn-lt"/>
                <a:ea typeface="+mn-ea"/>
                <a:cs typeface="+mn-cs"/>
              </a:rPr>
              <a:t>?</a:t>
            </a:r>
            <a:r>
              <a:rPr kumimoji="1" lang="en-US" altLang="zh-TW" sz="1200" b="0" i="0" kern="1200" dirty="0">
                <a:solidFill>
                  <a:schemeClr val="tx1"/>
                </a:solidFill>
                <a:effectLst/>
                <a:latin typeface="+mn-lt"/>
                <a:ea typeface="+mn-ea"/>
                <a:cs typeface="+mn-cs"/>
              </a:rPr>
              <a:t> </a:t>
            </a:r>
            <a:r>
              <a:rPr kumimoji="1" lang="zh-CN" altLang="en-US" sz="1200" b="0" i="0" kern="1200" dirty="0">
                <a:solidFill>
                  <a:schemeClr val="tx1"/>
                </a:solidFill>
                <a:effectLst/>
                <a:latin typeface="+mn-lt"/>
                <a:ea typeface="+mn-ea"/>
                <a:cs typeface="+mn-cs"/>
              </a:rPr>
              <a:t>實力說話</a:t>
            </a:r>
            <a:endParaRPr kumimoji="1" lang="en-US" altLang="zh-CN" sz="1200" b="0" i="0" kern="1200" dirty="0">
              <a:solidFill>
                <a:schemeClr val="tx1"/>
              </a:solidFill>
              <a:effectLst/>
              <a:latin typeface="+mn-lt"/>
              <a:ea typeface="+mn-ea"/>
              <a:cs typeface="+mn-cs"/>
            </a:endParaRPr>
          </a:p>
          <a:p>
            <a:pPr marL="228600" indent="-228600">
              <a:buAutoNum type="arabicPeriod"/>
            </a:pPr>
            <a:r>
              <a:rPr lang="zh-TW" altLang="en-US" sz="1200" b="0" i="0" kern="1200" dirty="0">
                <a:solidFill>
                  <a:schemeClr val="tx1"/>
                </a:solidFill>
                <a:effectLst/>
                <a:latin typeface="+mn-lt"/>
                <a:ea typeface="+mn-ea"/>
                <a:cs typeface="+mn-cs"/>
              </a:rPr>
              <a:t>在現實生活中，團隊活動的成功往往建立在隊員的良好心態上，為何無法套用在遊戲裡</a:t>
            </a:r>
            <a:r>
              <a:rPr lang="en-US" altLang="zh-TW" sz="1200" b="0" i="0" kern="1200" dirty="0">
                <a:solidFill>
                  <a:schemeClr val="tx1"/>
                </a:solidFill>
                <a:effectLst/>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sz="1200" b="0" i="0" kern="1200" dirty="0">
                <a:solidFill>
                  <a:schemeClr val="tx1"/>
                </a:solidFill>
                <a:effectLst/>
                <a:latin typeface="+mn-lt"/>
                <a:ea typeface="+mn-ea"/>
                <a:cs typeface="+mn-cs"/>
              </a:rPr>
              <a:t>為什麼</a:t>
            </a:r>
            <a:r>
              <a:rPr kumimoji="1" lang="en-US" altLang="zh-CN" sz="1200" b="0" i="0" kern="1200" dirty="0">
                <a:solidFill>
                  <a:schemeClr val="tx1"/>
                </a:solidFill>
                <a:effectLst/>
                <a:latin typeface="+mn-lt"/>
                <a:ea typeface="+mn-ea"/>
                <a:cs typeface="+mn-cs"/>
              </a:rPr>
              <a:t>72%</a:t>
            </a:r>
            <a:r>
              <a:rPr kumimoji="1" lang="zh-CN" altLang="en-US" sz="1200" b="0" i="0" kern="1200" dirty="0">
                <a:solidFill>
                  <a:schemeClr val="tx1"/>
                </a:solidFill>
                <a:effectLst/>
                <a:latin typeface="+mn-lt"/>
                <a:ea typeface="+mn-ea"/>
                <a:cs typeface="+mn-cs"/>
              </a:rPr>
              <a:t>的人認為脾氣會影響遊戲中表現，但統計後發現不是？</a:t>
            </a:r>
            <a:r>
              <a:rPr kumimoji="1" lang="en-US" altLang="zh-CN" sz="1200" b="0" i="0" kern="1200" dirty="0">
                <a:solidFill>
                  <a:schemeClr val="tx1"/>
                </a:solidFill>
                <a:effectLst/>
                <a:latin typeface="+mn-lt"/>
                <a:ea typeface="+mn-ea"/>
                <a:cs typeface="+mn-cs"/>
              </a:rPr>
              <a:t/>
            </a:r>
            <a:br>
              <a:rPr kumimoji="1" lang="en-US" altLang="zh-CN" sz="1200" b="0" i="0" kern="1200" dirty="0">
                <a:solidFill>
                  <a:schemeClr val="tx1"/>
                </a:solidFill>
                <a:effectLst/>
                <a:latin typeface="+mn-lt"/>
                <a:ea typeface="+mn-ea"/>
                <a:cs typeface="+mn-cs"/>
              </a:rPr>
            </a:br>
            <a:r>
              <a:rPr kumimoji="1" lang="zh-CN" altLang="en-US" sz="1200" b="0" i="0" kern="1200" dirty="0">
                <a:solidFill>
                  <a:schemeClr val="tx1"/>
                </a:solidFill>
                <a:effectLst/>
                <a:latin typeface="+mn-lt"/>
                <a:ea typeface="+mn-ea"/>
                <a:cs typeface="+mn-cs"/>
              </a:rPr>
              <a:t>因為測試者在玩的時候都有遇到因隊友吵架而輸掉遊戲的經驗，所以我們也會提出以上這些問題，但統計結果也證明，這款遊戲實際上還是靠實力說話的，也因此比起良好心態，實力的影響力還是比較大的。</a:t>
            </a:r>
            <a:r>
              <a:rPr kumimoji="1" lang="zh-TW" altLang="en-US" sz="1200" b="0" i="0" kern="1200" dirty="0">
                <a:solidFill>
                  <a:schemeClr val="tx1"/>
                </a:solidFill>
                <a:effectLst/>
                <a:latin typeface="+mn-lt"/>
                <a:ea typeface="+mn-ea"/>
                <a:cs typeface="+mn-cs"/>
              </a:rPr>
              <a:t>再來，</a:t>
            </a:r>
            <a:r>
              <a:rPr kumimoji="1" lang="zh-CN" altLang="en-US" sz="1200" b="0" i="0" kern="1200" dirty="0">
                <a:solidFill>
                  <a:schemeClr val="tx1"/>
                </a:solidFill>
                <a:effectLst/>
                <a:latin typeface="+mn-lt"/>
                <a:ea typeface="+mn-ea"/>
                <a:cs typeface="+mn-cs"/>
              </a:rPr>
              <a:t>其實第三個問題是有誤導性的，其實是遊戲中的表現會影響脾氣，因為吵架的根本在於表現不好或是快輸了，而實力真正強的人是比較不會吵架的：也就是說，實力較差者比較會爭吵，而他們的表現也較差，因此結論為表現影響脾氣。</a:t>
            </a:r>
            <a:endParaRPr kumimoji="1" lang="en-US" altLang="zh-CN" sz="1200" b="0" i="0" kern="1200" dirty="0">
              <a:solidFill>
                <a:schemeClr val="tx1"/>
              </a:solidFill>
              <a:effectLst/>
              <a:latin typeface="+mn-lt"/>
              <a:ea typeface="+mn-ea"/>
              <a:cs typeface="+mn-cs"/>
            </a:endParaRPr>
          </a:p>
          <a:p>
            <a:pPr marL="228600" indent="-228600">
              <a:buAutoNum type="arabicPeriod"/>
            </a:pPr>
            <a:endParaRPr lang="en-US" altLang="zh-TW" sz="1200" b="0" i="0" kern="1200" dirty="0">
              <a:solidFill>
                <a:schemeClr val="tx1"/>
              </a:solidFill>
              <a:effectLst/>
              <a:latin typeface="+mn-lt"/>
              <a:ea typeface="+mn-ea"/>
              <a:cs typeface="+mn-cs"/>
            </a:endParaRPr>
          </a:p>
          <a:p>
            <a:endParaRPr kumimoji="1" lang="zh-TW" altLang="en-US" dirty="0"/>
          </a:p>
        </p:txBody>
      </p:sp>
      <p:sp>
        <p:nvSpPr>
          <p:cNvPr id="4" name="投影片編號版面配置區 3"/>
          <p:cNvSpPr>
            <a:spLocks noGrp="1"/>
          </p:cNvSpPr>
          <p:nvPr>
            <p:ph type="sldNum" sz="quarter" idx="5"/>
          </p:nvPr>
        </p:nvSpPr>
        <p:spPr/>
        <p:txBody>
          <a:bodyPr/>
          <a:lstStyle/>
          <a:p>
            <a:fld id="{C7F3E677-5D4F-4C56-B104-01504E7F8766}" type="slidenum">
              <a:rPr lang="en-US" smtClean="0"/>
              <a:t>16</a:t>
            </a:fld>
            <a:endParaRPr lang="en-US"/>
          </a:p>
        </p:txBody>
      </p:sp>
    </p:spTree>
    <p:extLst>
      <p:ext uri="{BB962C8B-B14F-4D97-AF65-F5344CB8AC3E}">
        <p14:creationId xmlns:p14="http://schemas.microsoft.com/office/powerpoint/2010/main" val="1059898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CEA6CD3E-B110-4C64-8D9B-B749A68F6EA8}" type="slidenum">
              <a:rPr lang="ru-RU" smtClean="0"/>
              <a:t>26</a:t>
            </a:fld>
            <a:endParaRPr lang="ru-RU"/>
          </a:p>
        </p:txBody>
      </p:sp>
    </p:spTree>
    <p:extLst>
      <p:ext uri="{BB962C8B-B14F-4D97-AF65-F5344CB8AC3E}">
        <p14:creationId xmlns:p14="http://schemas.microsoft.com/office/powerpoint/2010/main" val="3858725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CN" dirty="0"/>
              <a:t>1.</a:t>
            </a:r>
            <a:r>
              <a:rPr kumimoji="1" lang="zh-CN" altLang="en-US" dirty="0"/>
              <a:t>想找好玩有趣，貼近生活，且大家會有興趣的主題。</a:t>
            </a:r>
            <a:endParaRPr kumimoji="1" lang="en-US" altLang="zh-CN" dirty="0"/>
          </a:p>
          <a:p>
            <a:r>
              <a:rPr kumimoji="1" lang="zh-CN" altLang="en-US" dirty="0"/>
              <a:t>組員都有在玩</a:t>
            </a:r>
            <a:r>
              <a:rPr kumimoji="1" lang="en-US" altLang="zh-CN" dirty="0"/>
              <a:t>lol</a:t>
            </a:r>
            <a:r>
              <a:rPr kumimoji="1" lang="zh-CN" altLang="en-US" dirty="0"/>
              <a:t>，想用這次期末專題來探討平常很好奇的問題，畢竟專題目的就是用來解決生活中疑問的。</a:t>
            </a:r>
            <a:endParaRPr kumimoji="1" lang="en-US" altLang="zh-CN" dirty="0"/>
          </a:p>
          <a:p>
            <a:r>
              <a:rPr kumimoji="1" lang="en-US" altLang="zh-CN" dirty="0"/>
              <a:t>2</a:t>
            </a:r>
            <a:r>
              <a:rPr kumimoji="1" lang="en-US" altLang="zh-CN" dirty="0" smtClean="0"/>
              <a:t>.</a:t>
            </a:r>
            <a:r>
              <a:rPr kumimoji="1" lang="zh-CN" altLang="en-US" dirty="0" smtClean="0"/>
              <a:t>由於</a:t>
            </a:r>
            <a:r>
              <a:rPr kumimoji="1" lang="zh-CN" altLang="en-US" dirty="0"/>
              <a:t>許多</a:t>
            </a:r>
            <a:r>
              <a:rPr kumimoji="1" lang="zh-CN" altLang="en-US" dirty="0" smtClean="0"/>
              <a:t>人有</a:t>
            </a:r>
            <a:r>
              <a:rPr kumimoji="1" lang="zh-CN" altLang="en-US" dirty="0"/>
              <a:t>此經驗</a:t>
            </a:r>
            <a:r>
              <a:rPr kumimoji="1" lang="zh-CN" altLang="en-US" dirty="0" smtClean="0"/>
              <a:t>，</a:t>
            </a:r>
            <a:r>
              <a:rPr kumimoji="1" lang="zh-TW" altLang="en-US" dirty="0" smtClean="0"/>
              <a:t>隊友吵架會導致遊戲中的表現下降，因此想做此題目，研究情緒管理跟</a:t>
            </a:r>
            <a:r>
              <a:rPr kumimoji="1" lang="en-US" altLang="zh-TW" dirty="0" err="1" smtClean="0"/>
              <a:t>lol</a:t>
            </a:r>
            <a:r>
              <a:rPr kumimoji="1" lang="zh-TW" altLang="en-US" dirty="0" smtClean="0"/>
              <a:t>表現的關係。</a:t>
            </a:r>
            <a:endParaRPr kumimoji="1" lang="en-US" altLang="zh-TW" dirty="0" smtClean="0"/>
          </a:p>
          <a:p>
            <a:r>
              <a:rPr kumimoji="1" lang="zh-TW" altLang="en-US" dirty="0" smtClean="0"/>
              <a:t>問卷</a:t>
            </a:r>
            <a:r>
              <a:rPr kumimoji="1" lang="en-US" altLang="zh-TW" dirty="0" smtClean="0"/>
              <a:t>:</a:t>
            </a:r>
            <a:r>
              <a:rPr kumimoji="1" lang="zh-TW" altLang="en-US" baseline="0" dirty="0" smtClean="0"/>
              <a:t> 你</a:t>
            </a:r>
            <a:r>
              <a:rPr kumimoji="1" lang="zh-TW" altLang="en-US" dirty="0" smtClean="0"/>
              <a:t>認為脾氣暴躁是否會影響遊戲中的表現 </a:t>
            </a:r>
            <a:r>
              <a:rPr kumimoji="1" lang="en-US" altLang="zh-TW" dirty="0" smtClean="0"/>
              <a:t>?</a:t>
            </a:r>
            <a:r>
              <a:rPr kumimoji="1" lang="zh-TW" altLang="en-US" dirty="0" smtClean="0"/>
              <a:t> </a:t>
            </a:r>
            <a:r>
              <a:rPr kumimoji="1" lang="en-US" altLang="zh-TW" dirty="0" smtClean="0"/>
              <a:t>72%</a:t>
            </a:r>
            <a:r>
              <a:rPr kumimoji="1" lang="zh-TW" altLang="en-US" dirty="0" smtClean="0"/>
              <a:t>同意</a:t>
            </a:r>
            <a:endParaRPr kumimoji="1" lang="en-US" altLang="zh-TW" dirty="0" smtClean="0"/>
          </a:p>
        </p:txBody>
      </p:sp>
      <p:sp>
        <p:nvSpPr>
          <p:cNvPr id="4" name="投影片編號版面配置區 3"/>
          <p:cNvSpPr>
            <a:spLocks noGrp="1"/>
          </p:cNvSpPr>
          <p:nvPr>
            <p:ph type="sldNum" sz="quarter" idx="5"/>
          </p:nvPr>
        </p:nvSpPr>
        <p:spPr/>
        <p:txBody>
          <a:bodyPr/>
          <a:lstStyle/>
          <a:p>
            <a:fld id="{C7F3E677-5D4F-4C56-B104-01504E7F8766}" type="slidenum">
              <a:rPr lang="en-US" smtClean="0"/>
              <a:t>3</a:t>
            </a:fld>
            <a:endParaRPr lang="en-US"/>
          </a:p>
        </p:txBody>
      </p:sp>
    </p:spTree>
    <p:extLst>
      <p:ext uri="{BB962C8B-B14F-4D97-AF65-F5344CB8AC3E}">
        <p14:creationId xmlns:p14="http://schemas.microsoft.com/office/powerpoint/2010/main" val="787937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7F3E677-5D4F-4C56-B104-01504E7F8766}" type="slidenum">
              <a:rPr lang="en-US" smtClean="0"/>
              <a:t>4</a:t>
            </a:fld>
            <a:endParaRPr lang="en-US"/>
          </a:p>
        </p:txBody>
      </p:sp>
    </p:spTree>
    <p:extLst>
      <p:ext uri="{BB962C8B-B14F-4D97-AF65-F5344CB8AC3E}">
        <p14:creationId xmlns:p14="http://schemas.microsoft.com/office/powerpoint/2010/main" val="1587048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sz="1200" b="0" i="0" kern="1200" dirty="0" smtClean="0">
                <a:solidFill>
                  <a:schemeClr val="tx1"/>
                </a:solidFill>
                <a:effectLst/>
                <a:latin typeface="+mn-lt"/>
                <a:ea typeface="+mn-ea"/>
                <a:cs typeface="+mn-cs"/>
              </a:rPr>
              <a:t>1.</a:t>
            </a:r>
            <a:r>
              <a:rPr lang="zh-TW" altLang="en-US" sz="1200" b="0" i="0" kern="1200" smtClean="0">
                <a:solidFill>
                  <a:schemeClr val="tx1"/>
                </a:solidFill>
                <a:effectLst/>
                <a:latin typeface="+mn-lt"/>
                <a:ea typeface="+mn-ea"/>
                <a:cs typeface="+mn-cs"/>
              </a:rPr>
              <a:t>  是否</a:t>
            </a:r>
            <a:r>
              <a:rPr lang="zh-TW" altLang="en-US" sz="1200" b="0" i="0" kern="1200" dirty="0" smtClean="0">
                <a:solidFill>
                  <a:schemeClr val="tx1"/>
                </a:solidFill>
                <a:effectLst/>
                <a:latin typeface="+mn-lt"/>
                <a:ea typeface="+mn-ea"/>
                <a:cs typeface="+mn-cs"/>
              </a:rPr>
              <a:t>會因為情緒變差讓你不想</a:t>
            </a:r>
            <a:r>
              <a:rPr lang="zh-TW" altLang="en-US" sz="1200" b="0" i="0" kern="1200" dirty="0" smtClean="0">
                <a:solidFill>
                  <a:schemeClr val="tx1"/>
                </a:solidFill>
                <a:effectLst/>
                <a:latin typeface="+mn-lt"/>
                <a:ea typeface="+mn-ea"/>
                <a:cs typeface="+mn-cs"/>
              </a:rPr>
              <a:t>贏</a:t>
            </a:r>
            <a:endParaRPr lang="en-US" altLang="zh-TW" sz="1200" b="0" i="0" kern="1200" dirty="0" smtClean="0">
              <a:solidFill>
                <a:schemeClr val="tx1"/>
              </a:solidFill>
              <a:effectLst/>
              <a:latin typeface="+mn-lt"/>
              <a:ea typeface="+mn-ea"/>
              <a:cs typeface="+mn-cs"/>
            </a:endParaRPr>
          </a:p>
          <a:p>
            <a:pPr marL="0" indent="0">
              <a:buNone/>
            </a:pPr>
            <a:r>
              <a:rPr lang="en-US" altLang="zh-TW" dirty="0" smtClean="0">
                <a:effectLst/>
              </a:rPr>
              <a:t>2.</a:t>
            </a:r>
            <a:r>
              <a:rPr lang="zh-TW" altLang="en-US" dirty="0" smtClean="0">
                <a:effectLst/>
              </a:rPr>
              <a:t>  隊友</a:t>
            </a:r>
            <a:r>
              <a:rPr lang="zh-TW" altLang="en-US" dirty="0">
                <a:effectLst/>
              </a:rPr>
              <a:t>吵架時，你會嘗試勸阻並鼓勵他們嗎</a:t>
            </a:r>
            <a:r>
              <a:rPr lang="en-US" altLang="zh-TW" dirty="0">
                <a:effectLst/>
              </a:rPr>
              <a:t>(</a:t>
            </a:r>
            <a:r>
              <a:rPr lang="en" altLang="zh-TW" dirty="0">
                <a:effectLst/>
              </a:rPr>
              <a:t>ex:</a:t>
            </a:r>
            <a:r>
              <a:rPr lang="zh-TW" altLang="en-US" dirty="0">
                <a:effectLst/>
              </a:rPr>
              <a:t>可以贏的</a:t>
            </a:r>
            <a:r>
              <a:rPr lang="en-US" altLang="zh-TW" dirty="0">
                <a:effectLst/>
              </a:rPr>
              <a:t>)</a:t>
            </a:r>
            <a:endParaRPr lang="zh-TW" altLang="en-US" dirty="0">
              <a:effectLst/>
            </a:endParaRPr>
          </a:p>
          <a:p>
            <a:r>
              <a:rPr lang="en-US" altLang="zh-TW" dirty="0" smtClean="0">
                <a:effectLst/>
              </a:rPr>
              <a:t>3.</a:t>
            </a:r>
            <a:r>
              <a:rPr lang="zh-TW" altLang="en-US" dirty="0" smtClean="0">
                <a:effectLst/>
              </a:rPr>
              <a:t>  當</a:t>
            </a:r>
            <a:r>
              <a:rPr lang="zh-TW" altLang="en-US" dirty="0">
                <a:effectLst/>
              </a:rPr>
              <a:t>隊友或敵人辱罵嘲諷你時，多數你會如何處理</a:t>
            </a:r>
            <a:r>
              <a:rPr lang="en-US" altLang="zh-TW" sz="1200" b="0" kern="1200" dirty="0" smtClean="0">
                <a:solidFill>
                  <a:schemeClr val="tx1"/>
                </a:solidFill>
                <a:effectLst/>
                <a:latin typeface="+mn-lt"/>
                <a:ea typeface="+mn-ea"/>
                <a:cs typeface="+mn-cs"/>
              </a:rPr>
              <a:t>?</a:t>
            </a:r>
          </a:p>
          <a:p>
            <a:r>
              <a:rPr lang="en-US" altLang="zh-TW" sz="1200" b="0" i="0" kern="1200" dirty="0" smtClean="0">
                <a:solidFill>
                  <a:schemeClr val="tx1"/>
                </a:solidFill>
                <a:effectLst/>
                <a:latin typeface="+mn-lt"/>
                <a:ea typeface="+mn-ea"/>
                <a:cs typeface="+mn-cs"/>
              </a:rPr>
              <a:t>4.</a:t>
            </a:r>
            <a:r>
              <a:rPr lang="zh-TW" altLang="en-US" sz="1200" b="0" i="0" kern="1200" dirty="0" smtClean="0">
                <a:solidFill>
                  <a:schemeClr val="tx1"/>
                </a:solidFill>
                <a:effectLst/>
                <a:latin typeface="+mn-lt"/>
                <a:ea typeface="+mn-ea"/>
                <a:cs typeface="+mn-cs"/>
              </a:rPr>
              <a:t>  是否</a:t>
            </a:r>
            <a:r>
              <a:rPr lang="zh-TW" altLang="en-US" sz="1200" b="0" i="0" kern="1200" dirty="0">
                <a:solidFill>
                  <a:schemeClr val="tx1"/>
                </a:solidFill>
                <a:effectLst/>
                <a:latin typeface="+mn-lt"/>
                <a:ea typeface="+mn-ea"/>
                <a:cs typeface="+mn-cs"/>
              </a:rPr>
              <a:t>會因隊友表現不佳，使用言語</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聊聊、</a:t>
            </a:r>
            <a:r>
              <a:rPr lang="en" altLang="zh-TW" sz="1200" b="0" i="0" kern="1200" dirty="0">
                <a:solidFill>
                  <a:schemeClr val="tx1"/>
                </a:solidFill>
                <a:effectLst/>
                <a:latin typeface="+mn-lt"/>
                <a:ea typeface="+mn-ea"/>
                <a:cs typeface="+mn-cs"/>
              </a:rPr>
              <a:t>RC)</a:t>
            </a:r>
            <a:r>
              <a:rPr lang="zh-TW" altLang="en-US" sz="1200" b="0" i="0" kern="1200" dirty="0">
                <a:solidFill>
                  <a:schemeClr val="tx1"/>
                </a:solidFill>
                <a:effectLst/>
                <a:latin typeface="+mn-lt"/>
                <a:ea typeface="+mn-ea"/>
                <a:cs typeface="+mn-cs"/>
              </a:rPr>
              <a:t>或文字</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聊天室</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等方式指責辱罵他人</a:t>
            </a:r>
            <a:endParaRPr lang="en-US" altLang="zh-TW" sz="1200" b="0" i="0" kern="1200" dirty="0">
              <a:solidFill>
                <a:schemeClr val="tx1"/>
              </a:solidFill>
              <a:effectLst/>
              <a:latin typeface="+mn-lt"/>
              <a:ea typeface="+mn-ea"/>
              <a:cs typeface="+mn-cs"/>
            </a:endParaRPr>
          </a:p>
          <a:p>
            <a:pPr marL="228600" indent="-228600">
              <a:buAutoNum type="arabicPeriod"/>
            </a:pPr>
            <a:endParaRPr kumimoji="1" lang="zh-TW" altLang="en-US" dirty="0"/>
          </a:p>
        </p:txBody>
      </p:sp>
      <p:sp>
        <p:nvSpPr>
          <p:cNvPr id="4" name="投影片編號版面配置區 3"/>
          <p:cNvSpPr>
            <a:spLocks noGrp="1"/>
          </p:cNvSpPr>
          <p:nvPr>
            <p:ph type="sldNum" sz="quarter" idx="5"/>
          </p:nvPr>
        </p:nvSpPr>
        <p:spPr/>
        <p:txBody>
          <a:bodyPr/>
          <a:lstStyle/>
          <a:p>
            <a:fld id="{C7F3E677-5D4F-4C56-B104-01504E7F8766}" type="slidenum">
              <a:rPr lang="en-US" smtClean="0"/>
              <a:t>5</a:t>
            </a:fld>
            <a:endParaRPr lang="en-US"/>
          </a:p>
        </p:txBody>
      </p:sp>
    </p:spTree>
    <p:extLst>
      <p:ext uri="{BB962C8B-B14F-4D97-AF65-F5344CB8AC3E}">
        <p14:creationId xmlns:p14="http://schemas.microsoft.com/office/powerpoint/2010/main" val="1092757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sz="1200" b="1" dirty="0">
                <a:solidFill>
                  <a:schemeClr val="bg1"/>
                </a:solidFill>
                <a:latin typeface="Candara" panose="020E0502030303020204" pitchFamily="34" charset="0"/>
              </a:rPr>
              <a:t>default = Classification and Regression Trees</a:t>
            </a:r>
            <a:endParaRPr kumimoji="1" lang="zh-TW" altLang="en-US" dirty="0"/>
          </a:p>
        </p:txBody>
      </p:sp>
      <p:sp>
        <p:nvSpPr>
          <p:cNvPr id="4" name="投影片編號版面配置區 3"/>
          <p:cNvSpPr>
            <a:spLocks noGrp="1"/>
          </p:cNvSpPr>
          <p:nvPr>
            <p:ph type="sldNum" sz="quarter" idx="5"/>
          </p:nvPr>
        </p:nvSpPr>
        <p:spPr/>
        <p:txBody>
          <a:bodyPr/>
          <a:lstStyle/>
          <a:p>
            <a:fld id="{C7F3E677-5D4F-4C56-B104-01504E7F8766}" type="slidenum">
              <a:rPr lang="en-US" smtClean="0"/>
              <a:t>9</a:t>
            </a:fld>
            <a:endParaRPr lang="en-US"/>
          </a:p>
        </p:txBody>
      </p:sp>
    </p:spTree>
    <p:extLst>
      <p:ext uri="{BB962C8B-B14F-4D97-AF65-F5344CB8AC3E}">
        <p14:creationId xmlns:p14="http://schemas.microsoft.com/office/powerpoint/2010/main" val="338357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834085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X</a:t>
            </a:r>
            <a:r>
              <a:rPr lang="zh-TW" altLang="en-US" dirty="0" smtClean="0"/>
              <a:t>軸是</a:t>
            </a:r>
            <a:r>
              <a:rPr lang="en-US" altLang="zh-TW" dirty="0" smtClean="0"/>
              <a:t>test</a:t>
            </a:r>
            <a:r>
              <a:rPr lang="en-US" altLang="zh-TW" baseline="0" dirty="0" smtClean="0"/>
              <a:t> size</a:t>
            </a:r>
            <a:r>
              <a:rPr lang="zh-TW" altLang="en-US" baseline="0" dirty="0" smtClean="0"/>
              <a:t>的比例，總共佔十份，</a:t>
            </a:r>
            <a:r>
              <a:rPr lang="en-US" altLang="zh-TW" baseline="0" dirty="0" smtClean="0"/>
              <a:t>test</a:t>
            </a:r>
            <a:r>
              <a:rPr lang="zh-TW" altLang="en-US" baseline="0" dirty="0" smtClean="0"/>
              <a:t>佔了幾分</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RandomForest</a:t>
            </a:r>
            <a:r>
              <a:rPr lang="zh-TW" altLang="en-US" dirty="0" smtClean="0"/>
              <a:t>最高</a:t>
            </a:r>
            <a:r>
              <a:rPr lang="en-US" altLang="zh-TW" dirty="0" smtClean="0"/>
              <a:t>:</a:t>
            </a:r>
            <a:r>
              <a:rPr lang="zh-TW" altLang="en-US" sz="1200" b="0" i="0" u="none" strike="noStrike" kern="1200" dirty="0" smtClean="0">
                <a:solidFill>
                  <a:schemeClr val="tx1"/>
                </a:solidFill>
                <a:effectLst/>
                <a:latin typeface="+mn-lt"/>
                <a:ea typeface="+mn-ea"/>
                <a:cs typeface="+mn-cs"/>
              </a:rPr>
              <a:t>對於不平衡的分類資料集來說，它可以平衡誤差。學習過程是很快速的。</a:t>
            </a:r>
            <a:endParaRPr lang="en-US" altLang="zh-TW" dirty="0" smtClean="0"/>
          </a:p>
          <a:p>
            <a:r>
              <a:rPr lang="en-US" altLang="zh-TW" dirty="0" smtClean="0"/>
              <a:t>Linear Regression</a:t>
            </a:r>
            <a:r>
              <a:rPr lang="zh-TW" altLang="en-US" dirty="0" smtClean="0"/>
              <a:t>最低</a:t>
            </a:r>
            <a:r>
              <a:rPr lang="en-US" altLang="zh-TW" dirty="0" smtClean="0"/>
              <a:t>:</a:t>
            </a:r>
            <a:r>
              <a:rPr lang="en-US" altLang="zh-TW" baseline="0" dirty="0" smtClean="0"/>
              <a:t> </a:t>
            </a:r>
            <a:r>
              <a:rPr lang="zh-TW" altLang="en-US" baseline="0" dirty="0" smtClean="0"/>
              <a:t>畢竟這是一個很簡單的</a:t>
            </a:r>
            <a:r>
              <a:rPr lang="en-US" altLang="zh-TW" baseline="0" dirty="0" smtClean="0"/>
              <a:t>function</a:t>
            </a:r>
            <a:r>
              <a:rPr lang="zh-TW" altLang="en-US" baseline="0" dirty="0" smtClean="0"/>
              <a:t> ，當然學不太好</a:t>
            </a:r>
            <a:endParaRPr lang="en-US" altLang="zh-TW" dirty="0" smtClean="0"/>
          </a:p>
          <a:p>
            <a:r>
              <a:rPr lang="zh-TW" altLang="en-US" dirty="0" smtClean="0"/>
              <a:t>其他兩個一直在拔河</a:t>
            </a:r>
            <a:endParaRPr lang="en-US" altLang="zh-TW" dirty="0" smtClean="0"/>
          </a:p>
          <a:p>
            <a:r>
              <a:rPr lang="zh-TW" altLang="en-US" dirty="0" smtClean="0"/>
              <a:t>普遍降低是因為隨著</a:t>
            </a:r>
            <a:r>
              <a:rPr lang="en-US" altLang="zh-TW" dirty="0" err="1" smtClean="0"/>
              <a:t>trainging</a:t>
            </a:r>
            <a:r>
              <a:rPr lang="en-US" altLang="zh-TW" dirty="0" smtClean="0"/>
              <a:t> set</a:t>
            </a:r>
            <a:r>
              <a:rPr lang="zh-TW" altLang="en-US" dirty="0" smtClean="0"/>
              <a:t>越來越少，機器越難學習到</a:t>
            </a:r>
            <a:endParaRPr lang="en-US" altLang="zh-TW" dirty="0" smtClean="0"/>
          </a:p>
        </p:txBody>
      </p:sp>
      <p:sp>
        <p:nvSpPr>
          <p:cNvPr id="4" name="投影片編號版面配置區 3"/>
          <p:cNvSpPr>
            <a:spLocks noGrp="1"/>
          </p:cNvSpPr>
          <p:nvPr>
            <p:ph type="sldNum" sz="quarter" idx="10"/>
          </p:nvPr>
        </p:nvSpPr>
        <p:spPr/>
        <p:txBody>
          <a:bodyPr/>
          <a:lstStyle/>
          <a:p>
            <a:fld id="{C7F3E677-5D4F-4C56-B104-01504E7F8766}" type="slidenum">
              <a:rPr lang="en-US" smtClean="0"/>
              <a:t>12</a:t>
            </a:fld>
            <a:endParaRPr lang="en-US"/>
          </a:p>
        </p:txBody>
      </p:sp>
    </p:spTree>
    <p:extLst>
      <p:ext uri="{BB962C8B-B14F-4D97-AF65-F5344CB8AC3E}">
        <p14:creationId xmlns:p14="http://schemas.microsoft.com/office/powerpoint/2010/main" val="256602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Y:</a:t>
            </a:r>
            <a:r>
              <a:rPr lang="zh-TW" altLang="en-US" sz="1200" b="0" i="0" kern="1200" dirty="0">
                <a:solidFill>
                  <a:schemeClr val="tx1"/>
                </a:solidFill>
                <a:effectLst/>
                <a:latin typeface="+mn-lt"/>
                <a:ea typeface="+mn-ea"/>
                <a:cs typeface="+mn-cs"/>
              </a:rPr>
              <a:t>數量</a:t>
            </a:r>
            <a:r>
              <a:rPr lang="en-US" altLang="zh-TW" sz="1200" b="0" i="0" kern="1200" dirty="0">
                <a:solidFill>
                  <a:schemeClr val="tx1"/>
                </a:solidFill>
                <a:effectLst/>
                <a:latin typeface="+mn-lt"/>
                <a:ea typeface="+mn-ea"/>
                <a:cs typeface="+mn-cs"/>
              </a:rPr>
              <a:t>, x:</a:t>
            </a:r>
            <a:r>
              <a:rPr lang="zh-CN" altLang="en-US" sz="1200" b="0" i="0" kern="1200" dirty="0">
                <a:solidFill>
                  <a:schemeClr val="tx1"/>
                </a:solidFill>
                <a:effectLst/>
                <a:latin typeface="+mn-lt"/>
                <a:ea typeface="+mn-ea"/>
                <a:cs typeface="+mn-cs"/>
              </a:rPr>
              <a:t>排位</a:t>
            </a:r>
            <a:r>
              <a:rPr lang="zh-TW" altLang="en-US" sz="1200" b="0" i="0" kern="1200" dirty="0">
                <a:solidFill>
                  <a:schemeClr val="tx1"/>
                </a:solidFill>
                <a:effectLst/>
                <a:latin typeface="+mn-lt"/>
                <a:ea typeface="+mn-ea"/>
                <a:cs typeface="+mn-cs"/>
              </a:rPr>
              <a:t>。 可以看到遊戲時間長短跟牌位關聯大</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情緒表達是人的本能，每個牌位都會有好有壞的人 無法代表實力</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實力還是決定牌位的關鍵</a:t>
            </a:r>
            <a:endParaRPr kumimoji="1" lang="zh-TW" altLang="en-US" dirty="0"/>
          </a:p>
        </p:txBody>
      </p:sp>
      <p:sp>
        <p:nvSpPr>
          <p:cNvPr id="4" name="投影片編號版面配置區 3"/>
          <p:cNvSpPr>
            <a:spLocks noGrp="1"/>
          </p:cNvSpPr>
          <p:nvPr>
            <p:ph type="sldNum" sz="quarter" idx="5"/>
          </p:nvPr>
        </p:nvSpPr>
        <p:spPr/>
        <p:txBody>
          <a:bodyPr/>
          <a:lstStyle/>
          <a:p>
            <a:fld id="{C7F3E677-5D4F-4C56-B104-01504E7F8766}" type="slidenum">
              <a:rPr lang="en-US" smtClean="0"/>
              <a:t>14</a:t>
            </a:fld>
            <a:endParaRPr lang="en-US"/>
          </a:p>
        </p:txBody>
      </p:sp>
    </p:spTree>
    <p:extLst>
      <p:ext uri="{BB962C8B-B14F-4D97-AF65-F5344CB8AC3E}">
        <p14:creationId xmlns:p14="http://schemas.microsoft.com/office/powerpoint/2010/main" val="2861960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dk2"/>
                </a:solidFill>
                <a:latin typeface="Source Code Pro"/>
                <a:ea typeface="Source Code Pro"/>
                <a:cs typeface="Source Code Pro"/>
                <a:sym typeface="Source Code Pro"/>
              </a:rPr>
              <a:t>前測：先做一次小規模試填，以找出問卷潛在問題</a:t>
            </a:r>
            <a:endParaRPr lang="en-US" altLang="zh-TW" sz="1200" dirty="0">
              <a:solidFill>
                <a:schemeClr val="dk2"/>
              </a:solidFill>
              <a:latin typeface="Source Code Pro"/>
              <a:ea typeface="Source Code Pro"/>
              <a:cs typeface="Source Code Pro"/>
              <a:sym typeface="Source Code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dk2"/>
                </a:solidFill>
                <a:latin typeface="Source Code Pro"/>
                <a:ea typeface="Source Code Pro"/>
                <a:cs typeface="Source Code Pro"/>
                <a:sym typeface="Source Code Pro"/>
              </a:rPr>
              <a:t>問題：</a:t>
            </a:r>
          </a:p>
          <a:p>
            <a:pPr marL="457200" lvl="0" indent="-381000" rtl="0">
              <a:spcBef>
                <a:spcPts val="0"/>
              </a:spcBef>
              <a:spcAft>
                <a:spcPts val="0"/>
              </a:spcAft>
              <a:buSzPts val="2400"/>
              <a:buChar char="-"/>
            </a:pPr>
            <a:r>
              <a:rPr lang="zh-TW" altLang="en-US" sz="1200" dirty="0"/>
              <a:t>有在釋出之後最一些小更動</a:t>
            </a:r>
            <a:endParaRPr lang="en-US" altLang="zh-TW" sz="1200" dirty="0">
              <a:solidFill>
                <a:schemeClr val="tx1"/>
              </a:solidFill>
            </a:endParaRPr>
          </a:p>
          <a:p>
            <a:pPr marL="457200" marR="0" lvl="0" indent="-381000" algn="l" defTabSz="914400" rtl="0" eaLnBrk="1" fontAlgn="auto" latinLnBrk="0" hangingPunct="1">
              <a:lnSpc>
                <a:spcPct val="100000"/>
              </a:lnSpc>
              <a:spcBef>
                <a:spcPts val="0"/>
              </a:spcBef>
              <a:spcAft>
                <a:spcPts val="0"/>
              </a:spcAft>
              <a:buClrTx/>
              <a:buSzPts val="2400"/>
              <a:buFontTx/>
              <a:buChar char="-"/>
              <a:tabLst/>
              <a:defRPr/>
            </a:pPr>
            <a:r>
              <a:rPr lang="zh-TW" altLang="en-US" sz="1200" dirty="0">
                <a:solidFill>
                  <a:srgbClr val="434343"/>
                </a:solidFill>
              </a:rPr>
              <a:t>多數人不會對自己的特質評到極端值</a:t>
            </a:r>
            <a:endParaRPr lang="en-US" altLang="zh-TW" sz="1200" dirty="0">
              <a:solidFill>
                <a:srgbClr val="434343"/>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dk2"/>
              </a:solidFill>
              <a:latin typeface="Source Code Pro"/>
              <a:ea typeface="Source Code Pro"/>
              <a:cs typeface="Source Code Pro"/>
              <a:sym typeface="Source Code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dk2"/>
                </a:solidFill>
                <a:latin typeface="Source Code Pro"/>
                <a:ea typeface="Source Code Pro"/>
                <a:cs typeface="Source Code Pro"/>
                <a:sym typeface="Source Code Pro"/>
              </a:rPr>
              <a:t>我們也假設所有問卷都是有效樣本</a:t>
            </a:r>
            <a:r>
              <a:rPr lang="en-US" altLang="zh-TW" sz="1200" dirty="0">
                <a:solidFill>
                  <a:schemeClr val="dk2"/>
                </a:solidFill>
                <a:latin typeface="Source Code Pro"/>
                <a:ea typeface="Source Code Pro"/>
                <a:cs typeface="Source Code Pro"/>
                <a:sym typeface="Source Code Pro"/>
              </a:rPr>
              <a:t>,</a:t>
            </a:r>
            <a:r>
              <a:rPr lang="zh-CN" altLang="en-US" sz="1200" dirty="0">
                <a:solidFill>
                  <a:schemeClr val="dk2"/>
                </a:solidFill>
                <a:latin typeface="Source Code Pro"/>
                <a:ea typeface="Source Code Pro"/>
                <a:cs typeface="Source Code Pro"/>
                <a:sym typeface="Source Code Pro"/>
              </a:rPr>
              <a:t>但實際上可能不是這樣。</a:t>
            </a:r>
            <a:endParaRPr lang="zh-TW" altLang="en-US" sz="1200" dirty="0">
              <a:solidFill>
                <a:schemeClr val="dk2"/>
              </a:solidFill>
              <a:latin typeface="Source Code Pro"/>
              <a:ea typeface="Source Code Pro"/>
              <a:cs typeface="Source Code Pro"/>
              <a:sym typeface="Source Code 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dk2"/>
              </a:solidFill>
              <a:latin typeface="Source Code Pro"/>
              <a:ea typeface="Source Code Pro"/>
              <a:cs typeface="Source Code Pro"/>
              <a:sym typeface="Source Code Pro"/>
            </a:endParaRPr>
          </a:p>
          <a:p>
            <a:pPr marL="457200" lvl="0" indent="-381000" rtl="0">
              <a:spcBef>
                <a:spcPts val="0"/>
              </a:spcBef>
              <a:spcAft>
                <a:spcPts val="0"/>
              </a:spcAft>
              <a:buSzPts val="2400"/>
              <a:buChar char="-"/>
            </a:pPr>
            <a:endParaRPr lang="en-US" altLang="zh-TW" sz="1200" dirty="0">
              <a:solidFill>
                <a:srgbClr val="434343"/>
              </a:solidFill>
            </a:endParaRPr>
          </a:p>
        </p:txBody>
      </p:sp>
      <p:sp>
        <p:nvSpPr>
          <p:cNvPr id="4" name="投影片編號版面配置區 3"/>
          <p:cNvSpPr>
            <a:spLocks noGrp="1"/>
          </p:cNvSpPr>
          <p:nvPr>
            <p:ph type="sldNum" sz="quarter" idx="5"/>
          </p:nvPr>
        </p:nvSpPr>
        <p:spPr/>
        <p:txBody>
          <a:bodyPr/>
          <a:lstStyle/>
          <a:p>
            <a:fld id="{C7F3E677-5D4F-4C56-B104-01504E7F8766}" type="slidenum">
              <a:rPr lang="en-US" smtClean="0"/>
              <a:t>15</a:t>
            </a:fld>
            <a:endParaRPr lang="en-US"/>
          </a:p>
        </p:txBody>
      </p:sp>
    </p:spTree>
    <p:extLst>
      <p:ext uri="{BB962C8B-B14F-4D97-AF65-F5344CB8AC3E}">
        <p14:creationId xmlns:p14="http://schemas.microsoft.com/office/powerpoint/2010/main" val="966436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7C872D-C668-4AF2-BCBD-16EDD74B9A2D}"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194263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607072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30503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MockUp7">
    <p:spTree>
      <p:nvGrpSpPr>
        <p:cNvPr id="1" name=""/>
        <p:cNvGrpSpPr/>
        <p:nvPr/>
      </p:nvGrpSpPr>
      <p:grpSpPr>
        <a:xfrm>
          <a:off x="0" y="0"/>
          <a:ext cx="0" cy="0"/>
          <a:chOff x="0" y="0"/>
          <a:chExt cx="0" cy="0"/>
        </a:xfrm>
      </p:grpSpPr>
      <p:sp>
        <p:nvSpPr>
          <p:cNvPr id="48" name="Title 1"/>
          <p:cNvSpPr>
            <a:spLocks noGrp="1"/>
          </p:cNvSpPr>
          <p:nvPr>
            <p:ph type="title" hasCustomPrompt="1"/>
          </p:nvPr>
        </p:nvSpPr>
        <p:spPr>
          <a:xfrm>
            <a:off x="333676" y="356628"/>
            <a:ext cx="11524648" cy="471365"/>
          </a:xfrm>
          <a:prstGeom prst="rect">
            <a:avLst/>
          </a:prstGeom>
        </p:spPr>
        <p:txBody>
          <a:bodyPr wrap="none" lIns="0" tIns="0" rIns="0" bIns="0" anchor="ctr">
            <a:noAutofit/>
          </a:bodyPr>
          <a:lstStyle>
            <a:lvl1pPr algn="ctr">
              <a:defRPr sz="3200" b="1" baseline="0">
                <a:solidFill>
                  <a:schemeClr val="bg1">
                    <a:lumMod val="50000"/>
                  </a:schemeClr>
                </a:solidFill>
              </a:defRPr>
            </a:lvl1pPr>
          </a:lstStyle>
          <a:p>
            <a:r>
              <a:rPr lang="en-US" dirty="0"/>
              <a:t>Click To Edit Master Title Style</a:t>
            </a:r>
          </a:p>
        </p:txBody>
      </p:sp>
      <p:sp>
        <p:nvSpPr>
          <p:cNvPr id="49" name="Text Placeholder 3"/>
          <p:cNvSpPr>
            <a:spLocks noGrp="1"/>
          </p:cNvSpPr>
          <p:nvPr>
            <p:ph type="body" sz="half" idx="2" hasCustomPrompt="1"/>
          </p:nvPr>
        </p:nvSpPr>
        <p:spPr>
          <a:xfrm>
            <a:off x="333677" y="825950"/>
            <a:ext cx="11524647" cy="267661"/>
          </a:xfrm>
          <a:prstGeom prst="rect">
            <a:avLst/>
          </a:prstGeom>
        </p:spPr>
        <p:txBody>
          <a:bodyPr wrap="square" lIns="0" tIns="0" rIns="0" bIns="0" anchor="ctr">
            <a:noAutofit/>
          </a:bodyPr>
          <a:lstStyle>
            <a:lvl1pPr marL="0" indent="0" algn="ctr">
              <a:buNone/>
              <a:defRPr sz="1600" b="1" i="0" baseline="0">
                <a:solidFill>
                  <a:schemeClr val="bg1">
                    <a:lumMod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1" name="Picture Placeholder 7"/>
          <p:cNvSpPr>
            <a:spLocks noGrp="1"/>
          </p:cNvSpPr>
          <p:nvPr>
            <p:ph type="pic" sz="quarter" idx="11" hasCustomPrompt="1"/>
          </p:nvPr>
        </p:nvSpPr>
        <p:spPr>
          <a:xfrm>
            <a:off x="6382491" y="3044954"/>
            <a:ext cx="4946429" cy="3072373"/>
          </a:xfrm>
          <a:prstGeom prst="rect">
            <a:avLst/>
          </a:prstGeom>
          <a:solidFill>
            <a:schemeClr val="bg1">
              <a:lumMod val="95000"/>
            </a:schemeClr>
          </a:solidFill>
          <a:ln>
            <a:noFill/>
          </a:ln>
        </p:spPr>
        <p:txBody>
          <a:bodyPr bIns="457200" anchor="b"/>
          <a:lstStyle>
            <a:lvl1pPr algn="ctr">
              <a:buNone/>
              <a:defRPr sz="1333">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98953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Рисунок 8"/>
          <p:cNvSpPr>
            <a:spLocks noGrp="1"/>
          </p:cNvSpPr>
          <p:nvPr>
            <p:ph type="pic" sz="quarter" idx="13"/>
          </p:nvPr>
        </p:nvSpPr>
        <p:spPr>
          <a:xfrm>
            <a:off x="1028700" y="1485900"/>
            <a:ext cx="2489200" cy="2576848"/>
          </a:xfrm>
          <a:prstGeom prst="ellipse">
            <a:avLst/>
          </a:prstGeom>
        </p:spPr>
        <p:txBody>
          <a:bodyPr/>
          <a:lstStyle/>
          <a:p>
            <a:endParaRPr lang="ru-RU" dirty="0"/>
          </a:p>
        </p:txBody>
      </p:sp>
      <p:sp>
        <p:nvSpPr>
          <p:cNvPr id="8" name="Рисунок 8"/>
          <p:cNvSpPr>
            <a:spLocks noGrp="1"/>
          </p:cNvSpPr>
          <p:nvPr>
            <p:ph type="pic" sz="quarter" idx="14"/>
          </p:nvPr>
        </p:nvSpPr>
        <p:spPr>
          <a:xfrm>
            <a:off x="3606800" y="1485900"/>
            <a:ext cx="2489200" cy="2576848"/>
          </a:xfrm>
          <a:prstGeom prst="ellipse">
            <a:avLst/>
          </a:prstGeom>
        </p:spPr>
        <p:txBody>
          <a:bodyPr/>
          <a:lstStyle/>
          <a:p>
            <a:endParaRPr lang="ru-RU"/>
          </a:p>
        </p:txBody>
      </p:sp>
      <p:sp>
        <p:nvSpPr>
          <p:cNvPr id="9" name="Рисунок 8"/>
          <p:cNvSpPr>
            <a:spLocks noGrp="1"/>
          </p:cNvSpPr>
          <p:nvPr>
            <p:ph type="pic" sz="quarter" idx="15"/>
          </p:nvPr>
        </p:nvSpPr>
        <p:spPr>
          <a:xfrm>
            <a:off x="6184900" y="1485900"/>
            <a:ext cx="2489200" cy="2576848"/>
          </a:xfrm>
          <a:prstGeom prst="ellipse">
            <a:avLst/>
          </a:prstGeom>
        </p:spPr>
        <p:txBody>
          <a:bodyPr/>
          <a:lstStyle/>
          <a:p>
            <a:endParaRPr lang="ru-RU"/>
          </a:p>
        </p:txBody>
      </p:sp>
      <p:sp>
        <p:nvSpPr>
          <p:cNvPr id="10" name="Рисунок 8"/>
          <p:cNvSpPr>
            <a:spLocks noGrp="1"/>
          </p:cNvSpPr>
          <p:nvPr>
            <p:ph type="pic" sz="quarter" idx="16"/>
          </p:nvPr>
        </p:nvSpPr>
        <p:spPr>
          <a:xfrm>
            <a:off x="8763000" y="1485900"/>
            <a:ext cx="2489200" cy="2576848"/>
          </a:xfrm>
          <a:prstGeom prst="ellipse">
            <a:avLst/>
          </a:prstGeom>
        </p:spPr>
        <p:txBody>
          <a:bodyPr/>
          <a:lstStyle/>
          <a:p>
            <a:endParaRPr lang="ru-RU"/>
          </a:p>
        </p:txBody>
      </p:sp>
    </p:spTree>
    <p:extLst>
      <p:ext uri="{BB962C8B-B14F-4D97-AF65-F5344CB8AC3E}">
        <p14:creationId xmlns:p14="http://schemas.microsoft.com/office/powerpoint/2010/main" val="3743261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team.">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3133803" y="377480"/>
            <a:ext cx="5924395" cy="413483"/>
          </a:xfrm>
          <a:prstGeom prst="rect">
            <a:avLst/>
          </a:prstGeom>
        </p:spPr>
        <p:txBody>
          <a:bodyPr wrap="none" lIns="0" tIns="0" rIns="0" bIns="0" anchor="ctr">
            <a:noAutofit/>
          </a:bodyPr>
          <a:lstStyle>
            <a:lvl1pPr algn="ctr">
              <a:defRPr sz="3200" b="1" i="0" baseline="0">
                <a:solidFill>
                  <a:schemeClr val="tx1">
                    <a:lumMod val="50000"/>
                    <a:lumOff val="50000"/>
                  </a:schemeClr>
                </a:solidFill>
                <a:latin typeface="+mn-lt"/>
              </a:defRPr>
            </a:lvl1pPr>
          </a:lstStyle>
          <a:p>
            <a:r>
              <a:rPr lang="en-US" dirty="0"/>
              <a:t>Click To Edit Master Title Style</a:t>
            </a:r>
          </a:p>
        </p:txBody>
      </p:sp>
      <p:sp>
        <p:nvSpPr>
          <p:cNvPr id="30" name="Text Placeholder 3"/>
          <p:cNvSpPr>
            <a:spLocks noGrp="1"/>
          </p:cNvSpPr>
          <p:nvPr>
            <p:ph type="body" sz="half" idx="2" hasCustomPrompt="1"/>
          </p:nvPr>
        </p:nvSpPr>
        <p:spPr>
          <a:xfrm>
            <a:off x="4362451" y="837239"/>
            <a:ext cx="3467100" cy="267661"/>
          </a:xfrm>
          <a:prstGeom prst="rect">
            <a:avLst/>
          </a:prstGeom>
        </p:spPr>
        <p:txBody>
          <a:bodyPr wrap="square" lIns="0" tIns="0" rIns="0" bIns="0" anchor="ctr">
            <a:noAutofit/>
          </a:bodyPr>
          <a:lstStyle>
            <a:lvl1pPr marL="0" indent="0" algn="ctr">
              <a:buNone/>
              <a:defRPr sz="2133"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57" name="Text Placeholder 3"/>
          <p:cNvSpPr>
            <a:spLocks noGrp="1"/>
          </p:cNvSpPr>
          <p:nvPr>
            <p:ph type="body" sz="half" idx="61"/>
          </p:nvPr>
        </p:nvSpPr>
        <p:spPr>
          <a:xfrm>
            <a:off x="2489200" y="2337663"/>
            <a:ext cx="1901952" cy="829744"/>
          </a:xfrm>
          <a:prstGeom prst="rect">
            <a:avLst/>
          </a:prstGeom>
        </p:spPr>
        <p:txBody>
          <a:bodyPr wrap="square" lIns="0" tIns="0" rIns="0" bIns="0" anchor="t">
            <a:noAutofit/>
          </a:bodyPr>
          <a:lstStyle>
            <a:lvl1pPr marL="0" indent="0" algn="l" rtl="0">
              <a:buNone/>
              <a:defRPr sz="1200"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58" name="Text Placeholder 3"/>
          <p:cNvSpPr>
            <a:spLocks noGrp="1"/>
          </p:cNvSpPr>
          <p:nvPr>
            <p:ph type="body" sz="half" idx="62"/>
          </p:nvPr>
        </p:nvSpPr>
        <p:spPr>
          <a:xfrm>
            <a:off x="2489200" y="2044665"/>
            <a:ext cx="1901952" cy="257040"/>
          </a:xfrm>
          <a:prstGeom prst="rect">
            <a:avLst/>
          </a:prstGeom>
        </p:spPr>
        <p:txBody>
          <a:bodyPr wrap="square" lIns="0" tIns="0" rIns="0" bIns="0" anchor="ctr">
            <a:noAutofit/>
          </a:bodyPr>
          <a:lstStyle>
            <a:lvl1pPr marL="0" indent="0" algn="l" rtl="0">
              <a:buNone/>
              <a:defRPr sz="18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19" name="Picture Placeholder 7"/>
          <p:cNvSpPr>
            <a:spLocks noGrp="1"/>
          </p:cNvSpPr>
          <p:nvPr>
            <p:ph type="pic" sz="quarter" idx="63" hasCustomPrompt="1"/>
          </p:nvPr>
        </p:nvSpPr>
        <p:spPr>
          <a:xfrm>
            <a:off x="777456" y="4393507"/>
            <a:ext cx="1550877" cy="1550877"/>
          </a:xfrm>
          <a:prstGeom prst="roundRect">
            <a:avLst/>
          </a:prstGeom>
          <a:ln w="57150" cap="flat">
            <a:solidFill>
              <a:schemeClr val="bg1">
                <a:lumMod val="65000"/>
              </a:schemeClr>
            </a:solidFill>
            <a:miter lim="800000"/>
          </a:ln>
          <a:effectLst/>
        </p:spPr>
        <p:txBody>
          <a:bodyPr wrap="none" tIns="0" bIns="182880" anchor="b"/>
          <a:lstStyle>
            <a:lvl1pPr algn="ctr" rtl="0">
              <a:buNone/>
              <a:defRPr sz="1200" b="1" i="1" baseline="0">
                <a:solidFill>
                  <a:schemeClr val="tx1">
                    <a:lumMod val="50000"/>
                    <a:lumOff val="50000"/>
                  </a:schemeClr>
                </a:solidFill>
              </a:defRPr>
            </a:lvl1pPr>
          </a:lstStyle>
          <a:p>
            <a:r>
              <a:rPr lang="en-US" dirty="0"/>
              <a:t>Click Icon To Add Image</a:t>
            </a:r>
          </a:p>
        </p:txBody>
      </p:sp>
      <p:sp>
        <p:nvSpPr>
          <p:cNvPr id="32" name="Picture Placeholder 7"/>
          <p:cNvSpPr>
            <a:spLocks noGrp="1"/>
          </p:cNvSpPr>
          <p:nvPr>
            <p:ph type="pic" sz="quarter" idx="64" hasCustomPrompt="1"/>
          </p:nvPr>
        </p:nvSpPr>
        <p:spPr>
          <a:xfrm>
            <a:off x="4418862" y="4393507"/>
            <a:ext cx="1550877" cy="1550877"/>
          </a:xfrm>
          <a:prstGeom prst="roundRect">
            <a:avLst/>
          </a:prstGeom>
          <a:ln w="57150" cap="flat">
            <a:solidFill>
              <a:schemeClr val="bg1">
                <a:lumMod val="65000"/>
              </a:schemeClr>
            </a:solidFill>
            <a:miter lim="800000"/>
          </a:ln>
          <a:effectLst/>
        </p:spPr>
        <p:txBody>
          <a:bodyPr wrap="none" tIns="0" bIns="182880" anchor="b"/>
          <a:lstStyle>
            <a:lvl1pPr algn="ctr" rtl="0">
              <a:buNone/>
              <a:defRPr sz="1200" b="1" i="1" baseline="0">
                <a:solidFill>
                  <a:schemeClr val="tx1">
                    <a:lumMod val="50000"/>
                    <a:lumOff val="50000"/>
                  </a:schemeClr>
                </a:solidFill>
              </a:defRPr>
            </a:lvl1pPr>
          </a:lstStyle>
          <a:p>
            <a:r>
              <a:rPr lang="en-US" dirty="0"/>
              <a:t>Click Icon To Add Image</a:t>
            </a:r>
          </a:p>
        </p:txBody>
      </p:sp>
      <p:sp>
        <p:nvSpPr>
          <p:cNvPr id="34" name="Picture Placeholder 7"/>
          <p:cNvSpPr>
            <a:spLocks noGrp="1"/>
          </p:cNvSpPr>
          <p:nvPr>
            <p:ph type="pic" sz="quarter" idx="65" hasCustomPrompt="1"/>
          </p:nvPr>
        </p:nvSpPr>
        <p:spPr>
          <a:xfrm>
            <a:off x="8060267" y="4393507"/>
            <a:ext cx="1550877" cy="1550877"/>
          </a:xfrm>
          <a:prstGeom prst="roundRect">
            <a:avLst/>
          </a:prstGeom>
          <a:ln w="57150" cap="flat">
            <a:solidFill>
              <a:schemeClr val="bg1">
                <a:lumMod val="65000"/>
              </a:schemeClr>
            </a:solidFill>
            <a:miter lim="800000"/>
          </a:ln>
          <a:effectLst/>
        </p:spPr>
        <p:txBody>
          <a:bodyPr wrap="none" tIns="0" bIns="182880" anchor="b"/>
          <a:lstStyle>
            <a:lvl1pPr algn="ctr" rtl="0">
              <a:buNone/>
              <a:defRPr sz="1200" b="1" i="1" baseline="0">
                <a:solidFill>
                  <a:schemeClr val="tx1">
                    <a:lumMod val="50000"/>
                    <a:lumOff val="50000"/>
                  </a:schemeClr>
                </a:solidFill>
              </a:defRPr>
            </a:lvl1pPr>
          </a:lstStyle>
          <a:p>
            <a:r>
              <a:rPr lang="en-US" dirty="0"/>
              <a:t>Click Icon To Add Image</a:t>
            </a:r>
          </a:p>
        </p:txBody>
      </p:sp>
      <p:sp>
        <p:nvSpPr>
          <p:cNvPr id="36" name="Picture Placeholder 7"/>
          <p:cNvSpPr>
            <a:spLocks noGrp="1"/>
          </p:cNvSpPr>
          <p:nvPr>
            <p:ph type="pic" sz="quarter" idx="66" hasCustomPrompt="1"/>
          </p:nvPr>
        </p:nvSpPr>
        <p:spPr>
          <a:xfrm>
            <a:off x="777456" y="1854984"/>
            <a:ext cx="1550877" cy="1550877"/>
          </a:xfrm>
          <a:prstGeom prst="roundRect">
            <a:avLst/>
          </a:prstGeom>
          <a:ln w="57150" cap="flat">
            <a:solidFill>
              <a:schemeClr val="bg1">
                <a:lumMod val="65000"/>
              </a:schemeClr>
            </a:solidFill>
            <a:miter lim="800000"/>
          </a:ln>
          <a:effectLst/>
        </p:spPr>
        <p:txBody>
          <a:bodyPr wrap="none" tIns="0" bIns="182880" anchor="b"/>
          <a:lstStyle>
            <a:lvl1pPr algn="ctr" rtl="0">
              <a:buNone/>
              <a:defRPr sz="1200" b="1" i="1" baseline="0">
                <a:solidFill>
                  <a:schemeClr val="tx1">
                    <a:lumMod val="50000"/>
                    <a:lumOff val="50000"/>
                  </a:schemeClr>
                </a:solidFill>
              </a:defRPr>
            </a:lvl1pPr>
          </a:lstStyle>
          <a:p>
            <a:r>
              <a:rPr lang="en-US" dirty="0"/>
              <a:t>Click Icon To Add Image</a:t>
            </a:r>
          </a:p>
        </p:txBody>
      </p:sp>
      <p:sp>
        <p:nvSpPr>
          <p:cNvPr id="37" name="Text Placeholder 3"/>
          <p:cNvSpPr>
            <a:spLocks noGrp="1"/>
          </p:cNvSpPr>
          <p:nvPr>
            <p:ph type="body" sz="half" idx="67"/>
          </p:nvPr>
        </p:nvSpPr>
        <p:spPr>
          <a:xfrm>
            <a:off x="2530749" y="4927339"/>
            <a:ext cx="1901952" cy="829056"/>
          </a:xfrm>
          <a:prstGeom prst="rect">
            <a:avLst/>
          </a:prstGeom>
        </p:spPr>
        <p:txBody>
          <a:bodyPr wrap="square" lIns="0" tIns="0" rIns="0" bIns="0" anchor="t">
            <a:noAutofit/>
          </a:bodyPr>
          <a:lstStyle>
            <a:lvl1pPr marL="0" indent="0" algn="l" rtl="0">
              <a:buNone/>
              <a:defRPr sz="1200"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38" name="Text Placeholder 3"/>
          <p:cNvSpPr>
            <a:spLocks noGrp="1"/>
          </p:cNvSpPr>
          <p:nvPr>
            <p:ph type="body" sz="half" idx="68"/>
          </p:nvPr>
        </p:nvSpPr>
        <p:spPr>
          <a:xfrm>
            <a:off x="2530749" y="4634341"/>
            <a:ext cx="1901952" cy="257040"/>
          </a:xfrm>
          <a:prstGeom prst="rect">
            <a:avLst/>
          </a:prstGeom>
        </p:spPr>
        <p:txBody>
          <a:bodyPr wrap="square" lIns="0" tIns="0" rIns="0" bIns="0" anchor="ctr">
            <a:noAutofit/>
          </a:bodyPr>
          <a:lstStyle>
            <a:lvl1pPr marL="0" indent="0" algn="l" rtl="0">
              <a:buNone/>
              <a:defRPr sz="18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39" name="Text Placeholder 3"/>
          <p:cNvSpPr>
            <a:spLocks noGrp="1"/>
          </p:cNvSpPr>
          <p:nvPr>
            <p:ph type="body" sz="half" idx="69"/>
          </p:nvPr>
        </p:nvSpPr>
        <p:spPr>
          <a:xfrm>
            <a:off x="6154483" y="4927339"/>
            <a:ext cx="1901952" cy="829056"/>
          </a:xfrm>
          <a:prstGeom prst="rect">
            <a:avLst/>
          </a:prstGeom>
        </p:spPr>
        <p:txBody>
          <a:bodyPr wrap="square" lIns="0" tIns="0" rIns="0" bIns="0" anchor="t">
            <a:noAutofit/>
          </a:bodyPr>
          <a:lstStyle>
            <a:lvl1pPr marL="0" indent="0" algn="l" rtl="0">
              <a:buNone/>
              <a:defRPr sz="1200"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40" name="Text Placeholder 3"/>
          <p:cNvSpPr>
            <a:spLocks noGrp="1"/>
          </p:cNvSpPr>
          <p:nvPr>
            <p:ph type="body" sz="half" idx="70"/>
          </p:nvPr>
        </p:nvSpPr>
        <p:spPr>
          <a:xfrm>
            <a:off x="6154483" y="4634341"/>
            <a:ext cx="1901952" cy="257040"/>
          </a:xfrm>
          <a:prstGeom prst="rect">
            <a:avLst/>
          </a:prstGeom>
        </p:spPr>
        <p:txBody>
          <a:bodyPr wrap="square" lIns="0" tIns="0" rIns="0" bIns="0" anchor="ctr">
            <a:noAutofit/>
          </a:bodyPr>
          <a:lstStyle>
            <a:lvl1pPr marL="0" indent="0" algn="l" rtl="0">
              <a:buNone/>
              <a:defRPr sz="18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41" name="Text Placeholder 3"/>
          <p:cNvSpPr>
            <a:spLocks noGrp="1"/>
          </p:cNvSpPr>
          <p:nvPr>
            <p:ph type="body" sz="half" idx="71"/>
          </p:nvPr>
        </p:nvSpPr>
        <p:spPr>
          <a:xfrm>
            <a:off x="9829016" y="4927339"/>
            <a:ext cx="1901952" cy="829056"/>
          </a:xfrm>
          <a:prstGeom prst="rect">
            <a:avLst/>
          </a:prstGeom>
        </p:spPr>
        <p:txBody>
          <a:bodyPr wrap="square" lIns="0" tIns="0" rIns="0" bIns="0" anchor="t">
            <a:noAutofit/>
          </a:bodyPr>
          <a:lstStyle>
            <a:lvl1pPr marL="0" indent="0" algn="l" rtl="0">
              <a:buNone/>
              <a:defRPr sz="1200" b="0" baseline="0">
                <a:solidFill>
                  <a:schemeClr val="tx1">
                    <a:lumMod val="50000"/>
                    <a:lumOff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42" name="Text Placeholder 3"/>
          <p:cNvSpPr>
            <a:spLocks noGrp="1"/>
          </p:cNvSpPr>
          <p:nvPr>
            <p:ph type="body" sz="half" idx="72"/>
          </p:nvPr>
        </p:nvSpPr>
        <p:spPr>
          <a:xfrm>
            <a:off x="9829016" y="4634341"/>
            <a:ext cx="1901952" cy="257040"/>
          </a:xfrm>
          <a:prstGeom prst="rect">
            <a:avLst/>
          </a:prstGeom>
        </p:spPr>
        <p:txBody>
          <a:bodyPr wrap="square" lIns="0" tIns="0" rIns="0" bIns="0" anchor="ctr">
            <a:noAutofit/>
          </a:bodyPr>
          <a:lstStyle>
            <a:lvl1pPr marL="0" indent="0" algn="l" rtl="0">
              <a:buNone/>
              <a:defRPr sz="18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cxnSp>
        <p:nvCxnSpPr>
          <p:cNvPr id="44" name="Straight Connector 43"/>
          <p:cNvCxnSpPr/>
          <p:nvPr userDrawn="1"/>
        </p:nvCxnSpPr>
        <p:spPr>
          <a:xfrm flipV="1">
            <a:off x="1553953" y="3937784"/>
            <a:ext cx="3596640" cy="21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rot="5400000">
            <a:off x="4991100" y="4139925"/>
            <a:ext cx="406400" cy="2117"/>
          </a:xfrm>
          <a:prstGeom prst="line">
            <a:avLst/>
          </a:prstGeom>
          <a:ln>
            <a:solidFill>
              <a:schemeClr val="bg1">
                <a:lumMod val="6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4" name="Group 63"/>
          <p:cNvGrpSpPr/>
          <p:nvPr userDrawn="1"/>
        </p:nvGrpSpPr>
        <p:grpSpPr>
          <a:xfrm>
            <a:off x="1551836" y="3531384"/>
            <a:ext cx="2117" cy="812800"/>
            <a:chOff x="1163877" y="2705100"/>
            <a:chExt cx="1588" cy="609600"/>
          </a:xfrm>
        </p:grpSpPr>
        <p:cxnSp>
          <p:nvCxnSpPr>
            <p:cNvPr id="56" name="Straight Connector 55"/>
            <p:cNvCxnSpPr/>
            <p:nvPr userDrawn="1"/>
          </p:nvCxnSpPr>
          <p:spPr>
            <a:xfrm rot="5400000">
              <a:off x="1012271" y="3161506"/>
              <a:ext cx="304800" cy="1588"/>
            </a:xfrm>
            <a:prstGeom prst="line">
              <a:avLst/>
            </a:prstGeom>
            <a:ln>
              <a:solidFill>
                <a:schemeClr val="bg1">
                  <a:lumMod val="6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rot="5400000">
              <a:off x="1012271" y="2856706"/>
              <a:ext cx="304800" cy="1588"/>
            </a:xfrm>
            <a:prstGeom prst="line">
              <a:avLst/>
            </a:prstGeom>
            <a:ln>
              <a:solidFill>
                <a:schemeClr val="bg1">
                  <a:lumMod val="65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62" name="Straight Connector 61"/>
          <p:cNvCxnSpPr/>
          <p:nvPr userDrawn="1"/>
        </p:nvCxnSpPr>
        <p:spPr>
          <a:xfrm flipV="1">
            <a:off x="5199912" y="3937784"/>
            <a:ext cx="3596640" cy="21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rot="5400000">
            <a:off x="8637059" y="4139925"/>
            <a:ext cx="406400" cy="2117"/>
          </a:xfrm>
          <a:prstGeom prst="line">
            <a:avLst/>
          </a:prstGeom>
          <a:ln>
            <a:solidFill>
              <a:schemeClr val="bg1">
                <a:lumMod val="6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59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58">
                                            <p:txEl>
                                              <p:pRg st="0" end="0"/>
                                            </p:txEl>
                                          </p:spTgt>
                                        </p:tgtEl>
                                        <p:attrNameLst>
                                          <p:attrName>style.visibility</p:attrName>
                                        </p:attrNameLst>
                                      </p:cBhvr>
                                      <p:to>
                                        <p:strVal val="visible"/>
                                      </p:to>
                                    </p:set>
                                    <p:animEffect transition="in" filter="fade">
                                      <p:cBhvr>
                                        <p:cTn id="12" dur="500"/>
                                        <p:tgtEl>
                                          <p:spTgt spid="58">
                                            <p:txEl>
                                              <p:pRg st="0" end="0"/>
                                            </p:txEl>
                                          </p:spTgt>
                                        </p:tgtEl>
                                      </p:cBhvr>
                                    </p:animEffect>
                                  </p:childTnLst>
                                </p:cTn>
                              </p:par>
                            </p:childTnLst>
                          </p:cTn>
                        </p:par>
                        <p:par>
                          <p:cTn id="13" fill="hold">
                            <p:stCondLst>
                              <p:cond delay="1000"/>
                            </p:stCondLst>
                            <p:childTnLst>
                              <p:par>
                                <p:cTn id="14" presetID="10" presetClass="entr" presetSubtype="0" fill="hold" grpId="0" nodeType="afterEffect" nodePh="1">
                                  <p:stCondLst>
                                    <p:cond delay="0"/>
                                  </p:stCondLst>
                                  <p:endCondLst>
                                    <p:cond evt="begin" delay="0">
                                      <p:tn val="14"/>
                                    </p:cond>
                                  </p:endCondLst>
                                  <p:childTnLst>
                                    <p:set>
                                      <p:cBhvr>
                                        <p:cTn id="15" dur="1" fill="hold">
                                          <p:stCondLst>
                                            <p:cond delay="0"/>
                                          </p:stCondLst>
                                        </p:cTn>
                                        <p:tgtEl>
                                          <p:spTgt spid="57">
                                            <p:txEl>
                                              <p:pRg st="0" end="0"/>
                                            </p:txEl>
                                          </p:spTgt>
                                        </p:tgtEl>
                                        <p:attrNameLst>
                                          <p:attrName>style.visibility</p:attrName>
                                        </p:attrNameLst>
                                      </p:cBhvr>
                                      <p:to>
                                        <p:strVal val="visible"/>
                                      </p:to>
                                    </p:set>
                                    <p:animEffect transition="in" filter="fade">
                                      <p:cBhvr>
                                        <p:cTn id="16" dur="500"/>
                                        <p:tgtEl>
                                          <p:spTgt spid="57">
                                            <p:txEl>
                                              <p:pRg st="0" end="0"/>
                                            </p:txEl>
                                          </p:spTgt>
                                        </p:tgtEl>
                                      </p:cBhvr>
                                    </p:animEffect>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wipe(up)">
                                      <p:cBhvr>
                                        <p:cTn id="20" dur="500"/>
                                        <p:tgtEl>
                                          <p:spTgt spid="64"/>
                                        </p:tgtEl>
                                      </p:cBhvr>
                                    </p:animEffect>
                                  </p:childTnLst>
                                </p:cTn>
                              </p:par>
                            </p:childTnLst>
                          </p:cTn>
                        </p:par>
                        <p:par>
                          <p:cTn id="21" fill="hold">
                            <p:stCondLst>
                              <p:cond delay="2000"/>
                            </p:stCondLst>
                            <p:childTnLst>
                              <p:par>
                                <p:cTn id="22" presetID="23" presetClass="entr" presetSubtype="16"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childTnLst>
                                </p:cTn>
                              </p:par>
                            </p:childTnLst>
                          </p:cTn>
                        </p:par>
                        <p:par>
                          <p:cTn id="26" fill="hold">
                            <p:stCondLst>
                              <p:cond delay="2500"/>
                            </p:stCondLst>
                            <p:childTnLst>
                              <p:par>
                                <p:cTn id="27" presetID="10" presetClass="entr" presetSubtype="0" fill="hold" grpId="0" nodeType="afterEffect" nodePh="1">
                                  <p:stCondLst>
                                    <p:cond delay="0"/>
                                  </p:stCondLst>
                                  <p:endCondLst>
                                    <p:cond evt="begin" delay="0">
                                      <p:tn val="27"/>
                                    </p:cond>
                                  </p:endCondLst>
                                  <p:childTnLst>
                                    <p:set>
                                      <p:cBhvr>
                                        <p:cTn id="28" dur="1" fill="hold">
                                          <p:stCondLst>
                                            <p:cond delay="0"/>
                                          </p:stCondLst>
                                        </p:cTn>
                                        <p:tgtEl>
                                          <p:spTgt spid="38">
                                            <p:txEl>
                                              <p:pRg st="0" end="0"/>
                                            </p:txEl>
                                          </p:spTgt>
                                        </p:tgtEl>
                                        <p:attrNameLst>
                                          <p:attrName>style.visibility</p:attrName>
                                        </p:attrNameLst>
                                      </p:cBhvr>
                                      <p:to>
                                        <p:strVal val="visible"/>
                                      </p:to>
                                    </p:set>
                                    <p:animEffect transition="in" filter="fade">
                                      <p:cBhvr>
                                        <p:cTn id="29" dur="500"/>
                                        <p:tgtEl>
                                          <p:spTgt spid="38">
                                            <p:txEl>
                                              <p:pRg st="0" end="0"/>
                                            </p:txEl>
                                          </p:spTgt>
                                        </p:tgtEl>
                                      </p:cBhvr>
                                    </p:animEffect>
                                  </p:childTnLst>
                                </p:cTn>
                              </p:par>
                            </p:childTnLst>
                          </p:cTn>
                        </p:par>
                        <p:par>
                          <p:cTn id="30" fill="hold">
                            <p:stCondLst>
                              <p:cond delay="3000"/>
                            </p:stCondLst>
                            <p:childTnLst>
                              <p:par>
                                <p:cTn id="31" presetID="10" presetClass="entr" presetSubtype="0" fill="hold" grpId="0" nodeType="afterEffect" nodePh="1">
                                  <p:stCondLst>
                                    <p:cond delay="0"/>
                                  </p:stCondLst>
                                  <p:endCondLst>
                                    <p:cond evt="begin" delay="0">
                                      <p:tn val="31"/>
                                    </p:cond>
                                  </p:endCondLst>
                                  <p:childTnLst>
                                    <p:set>
                                      <p:cBhvr>
                                        <p:cTn id="32" dur="1" fill="hold">
                                          <p:stCondLst>
                                            <p:cond delay="0"/>
                                          </p:stCondLst>
                                        </p:cTn>
                                        <p:tgtEl>
                                          <p:spTgt spid="37">
                                            <p:txEl>
                                              <p:pRg st="0" end="0"/>
                                            </p:txEl>
                                          </p:spTgt>
                                        </p:tgtEl>
                                        <p:attrNameLst>
                                          <p:attrName>style.visibility</p:attrName>
                                        </p:attrNameLst>
                                      </p:cBhvr>
                                      <p:to>
                                        <p:strVal val="visible"/>
                                      </p:to>
                                    </p:set>
                                    <p:animEffect transition="in" filter="fade">
                                      <p:cBhvr>
                                        <p:cTn id="33" dur="500"/>
                                        <p:tgtEl>
                                          <p:spTgt spid="37">
                                            <p:txEl>
                                              <p:pRg st="0" end="0"/>
                                            </p:txEl>
                                          </p:spTgt>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left)">
                                      <p:cBhvr>
                                        <p:cTn id="37" dur="500"/>
                                        <p:tgtEl>
                                          <p:spTgt spid="44"/>
                                        </p:tgtEl>
                                      </p:cBhvr>
                                    </p:animEffect>
                                  </p:childTnLst>
                                </p:cTn>
                              </p:par>
                            </p:childTnLst>
                          </p:cTn>
                        </p:par>
                        <p:par>
                          <p:cTn id="38" fill="hold">
                            <p:stCondLst>
                              <p:cond delay="4000"/>
                            </p:stCondLst>
                            <p:childTnLst>
                              <p:par>
                                <p:cTn id="39" presetID="22" presetClass="entr" presetSubtype="1"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up)">
                                      <p:cBhvr>
                                        <p:cTn id="41" dur="500"/>
                                        <p:tgtEl>
                                          <p:spTgt spid="53"/>
                                        </p:tgtEl>
                                      </p:cBhvr>
                                    </p:animEffect>
                                  </p:childTnLst>
                                </p:cTn>
                              </p:par>
                            </p:childTnLst>
                          </p:cTn>
                        </p:par>
                        <p:par>
                          <p:cTn id="42" fill="hold">
                            <p:stCondLst>
                              <p:cond delay="4500"/>
                            </p:stCondLst>
                            <p:childTnLst>
                              <p:par>
                                <p:cTn id="43" presetID="23" presetClass="entr" presetSubtype="16"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childTnLst>
                                </p:cTn>
                              </p:par>
                            </p:childTnLst>
                          </p:cTn>
                        </p:par>
                        <p:par>
                          <p:cTn id="47" fill="hold">
                            <p:stCondLst>
                              <p:cond delay="5000"/>
                            </p:stCondLst>
                            <p:childTnLst>
                              <p:par>
                                <p:cTn id="48" presetID="10" presetClass="entr" presetSubtype="0" fill="hold" grpId="0" nodeType="afterEffect" nodePh="1">
                                  <p:stCondLst>
                                    <p:cond delay="0"/>
                                  </p:stCondLst>
                                  <p:endCondLst>
                                    <p:cond evt="begin" delay="0">
                                      <p:tn val="48"/>
                                    </p:cond>
                                  </p:endCondLst>
                                  <p:childTnLst>
                                    <p:set>
                                      <p:cBhvr>
                                        <p:cTn id="49" dur="1" fill="hold">
                                          <p:stCondLst>
                                            <p:cond delay="0"/>
                                          </p:stCondLst>
                                        </p:cTn>
                                        <p:tgtEl>
                                          <p:spTgt spid="40">
                                            <p:txEl>
                                              <p:pRg st="0" end="0"/>
                                            </p:txEl>
                                          </p:spTgt>
                                        </p:tgtEl>
                                        <p:attrNameLst>
                                          <p:attrName>style.visibility</p:attrName>
                                        </p:attrNameLst>
                                      </p:cBhvr>
                                      <p:to>
                                        <p:strVal val="visible"/>
                                      </p:to>
                                    </p:set>
                                    <p:animEffect transition="in" filter="fade">
                                      <p:cBhvr>
                                        <p:cTn id="50" dur="500"/>
                                        <p:tgtEl>
                                          <p:spTgt spid="40">
                                            <p:txEl>
                                              <p:pRg st="0" end="0"/>
                                            </p:txEl>
                                          </p:spTgt>
                                        </p:tgtEl>
                                      </p:cBhvr>
                                    </p:animEffect>
                                  </p:childTnLst>
                                </p:cTn>
                              </p:par>
                            </p:childTnLst>
                          </p:cTn>
                        </p:par>
                        <p:par>
                          <p:cTn id="51" fill="hold">
                            <p:stCondLst>
                              <p:cond delay="5500"/>
                            </p:stCondLst>
                            <p:childTnLst>
                              <p:par>
                                <p:cTn id="52" presetID="10" presetClass="entr" presetSubtype="0" fill="hold" grpId="0" nodeType="afterEffect" nodePh="1">
                                  <p:stCondLst>
                                    <p:cond delay="0"/>
                                  </p:stCondLst>
                                  <p:endCondLst>
                                    <p:cond evt="begin" delay="0">
                                      <p:tn val="52"/>
                                    </p:cond>
                                  </p:endCondLst>
                                  <p:childTnLst>
                                    <p:set>
                                      <p:cBhvr>
                                        <p:cTn id="53" dur="1" fill="hold">
                                          <p:stCondLst>
                                            <p:cond delay="0"/>
                                          </p:stCondLst>
                                        </p:cTn>
                                        <p:tgtEl>
                                          <p:spTgt spid="39">
                                            <p:txEl>
                                              <p:pRg st="0" end="0"/>
                                            </p:txEl>
                                          </p:spTgt>
                                        </p:tgtEl>
                                        <p:attrNameLst>
                                          <p:attrName>style.visibility</p:attrName>
                                        </p:attrNameLst>
                                      </p:cBhvr>
                                      <p:to>
                                        <p:strVal val="visible"/>
                                      </p:to>
                                    </p:set>
                                    <p:animEffect transition="in" filter="fade">
                                      <p:cBhvr>
                                        <p:cTn id="54" dur="500"/>
                                        <p:tgtEl>
                                          <p:spTgt spid="39">
                                            <p:txEl>
                                              <p:pRg st="0" end="0"/>
                                            </p:txEl>
                                          </p:spTgt>
                                        </p:tgtEl>
                                      </p:cBhvr>
                                    </p:animEffect>
                                  </p:childTnLst>
                                </p:cTn>
                              </p:par>
                            </p:childTnLst>
                          </p:cTn>
                        </p:par>
                        <p:par>
                          <p:cTn id="55" fill="hold">
                            <p:stCondLst>
                              <p:cond delay="6000"/>
                            </p:stCondLst>
                            <p:childTnLst>
                              <p:par>
                                <p:cTn id="56" presetID="22" presetClass="entr" presetSubtype="8" fill="hold" nodeType="after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wipe(left)">
                                      <p:cBhvr>
                                        <p:cTn id="58" dur="500"/>
                                        <p:tgtEl>
                                          <p:spTgt spid="62"/>
                                        </p:tgtEl>
                                      </p:cBhvr>
                                    </p:animEffect>
                                  </p:childTnLst>
                                </p:cTn>
                              </p:par>
                            </p:childTnLst>
                          </p:cTn>
                        </p:par>
                        <p:par>
                          <p:cTn id="59" fill="hold">
                            <p:stCondLst>
                              <p:cond delay="6500"/>
                            </p:stCondLst>
                            <p:childTnLst>
                              <p:par>
                                <p:cTn id="60" presetID="22" presetClass="entr" presetSubtype="1" fill="hold" nodeType="after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wipe(up)">
                                      <p:cBhvr>
                                        <p:cTn id="62" dur="500"/>
                                        <p:tgtEl>
                                          <p:spTgt spid="63"/>
                                        </p:tgtEl>
                                      </p:cBhvr>
                                    </p:animEffect>
                                  </p:childTnLst>
                                </p:cTn>
                              </p:par>
                            </p:childTnLst>
                          </p:cTn>
                        </p:par>
                        <p:par>
                          <p:cTn id="63" fill="hold">
                            <p:stCondLst>
                              <p:cond delay="7000"/>
                            </p:stCondLst>
                            <p:childTnLst>
                              <p:par>
                                <p:cTn id="64" presetID="23" presetClass="entr" presetSubtype="16" fill="hold" grpId="0" nodeType="afterEffect">
                                  <p:stCondLst>
                                    <p:cond delay="0"/>
                                  </p:stCondLst>
                                  <p:childTnLst>
                                    <p:set>
                                      <p:cBhvr>
                                        <p:cTn id="65" dur="1" fill="hold">
                                          <p:stCondLst>
                                            <p:cond delay="0"/>
                                          </p:stCondLst>
                                        </p:cTn>
                                        <p:tgtEl>
                                          <p:spTgt spid="34"/>
                                        </p:tgtEl>
                                        <p:attrNameLst>
                                          <p:attrName>style.visibility</p:attrName>
                                        </p:attrNameLst>
                                      </p:cBhvr>
                                      <p:to>
                                        <p:strVal val="visible"/>
                                      </p:to>
                                    </p:set>
                                    <p:anim calcmode="lin" valueType="num">
                                      <p:cBhvr>
                                        <p:cTn id="66" dur="500" fill="hold"/>
                                        <p:tgtEl>
                                          <p:spTgt spid="34"/>
                                        </p:tgtEl>
                                        <p:attrNameLst>
                                          <p:attrName>ppt_w</p:attrName>
                                        </p:attrNameLst>
                                      </p:cBhvr>
                                      <p:tavLst>
                                        <p:tav tm="0">
                                          <p:val>
                                            <p:fltVal val="0"/>
                                          </p:val>
                                        </p:tav>
                                        <p:tav tm="100000">
                                          <p:val>
                                            <p:strVal val="#ppt_w"/>
                                          </p:val>
                                        </p:tav>
                                      </p:tavLst>
                                    </p:anim>
                                    <p:anim calcmode="lin" valueType="num">
                                      <p:cBhvr>
                                        <p:cTn id="67" dur="500" fill="hold"/>
                                        <p:tgtEl>
                                          <p:spTgt spid="34"/>
                                        </p:tgtEl>
                                        <p:attrNameLst>
                                          <p:attrName>ppt_h</p:attrName>
                                        </p:attrNameLst>
                                      </p:cBhvr>
                                      <p:tavLst>
                                        <p:tav tm="0">
                                          <p:val>
                                            <p:fltVal val="0"/>
                                          </p:val>
                                        </p:tav>
                                        <p:tav tm="100000">
                                          <p:val>
                                            <p:strVal val="#ppt_h"/>
                                          </p:val>
                                        </p:tav>
                                      </p:tavLst>
                                    </p:anim>
                                  </p:childTnLst>
                                </p:cTn>
                              </p:par>
                            </p:childTnLst>
                          </p:cTn>
                        </p:par>
                        <p:par>
                          <p:cTn id="68" fill="hold">
                            <p:stCondLst>
                              <p:cond delay="7500"/>
                            </p:stCondLst>
                            <p:childTnLst>
                              <p:par>
                                <p:cTn id="69" presetID="10" presetClass="entr" presetSubtype="0" fill="hold" grpId="0" nodeType="afterEffect" nodePh="1">
                                  <p:stCondLst>
                                    <p:cond delay="0"/>
                                  </p:stCondLst>
                                  <p:endCondLst>
                                    <p:cond evt="begin" delay="0">
                                      <p:tn val="69"/>
                                    </p:cond>
                                  </p:endCondLst>
                                  <p:childTnLst>
                                    <p:set>
                                      <p:cBhvr>
                                        <p:cTn id="70" dur="1" fill="hold">
                                          <p:stCondLst>
                                            <p:cond delay="0"/>
                                          </p:stCondLst>
                                        </p:cTn>
                                        <p:tgtEl>
                                          <p:spTgt spid="42">
                                            <p:txEl>
                                              <p:pRg st="0" end="0"/>
                                            </p:txEl>
                                          </p:spTgt>
                                        </p:tgtEl>
                                        <p:attrNameLst>
                                          <p:attrName>style.visibility</p:attrName>
                                        </p:attrNameLst>
                                      </p:cBhvr>
                                      <p:to>
                                        <p:strVal val="visible"/>
                                      </p:to>
                                    </p:set>
                                    <p:animEffect transition="in" filter="fade">
                                      <p:cBhvr>
                                        <p:cTn id="71" dur="500"/>
                                        <p:tgtEl>
                                          <p:spTgt spid="42">
                                            <p:txEl>
                                              <p:pRg st="0" end="0"/>
                                            </p:txEl>
                                          </p:spTgt>
                                        </p:tgtEl>
                                      </p:cBhvr>
                                    </p:animEffect>
                                  </p:childTnLst>
                                </p:cTn>
                              </p:par>
                            </p:childTnLst>
                          </p:cTn>
                        </p:par>
                        <p:par>
                          <p:cTn id="72" fill="hold">
                            <p:stCondLst>
                              <p:cond delay="8000"/>
                            </p:stCondLst>
                            <p:childTnLst>
                              <p:par>
                                <p:cTn id="73" presetID="10" presetClass="entr" presetSubtype="0" fill="hold" grpId="0" nodeType="afterEffect" nodePh="1">
                                  <p:stCondLst>
                                    <p:cond delay="0"/>
                                  </p:stCondLst>
                                  <p:endCondLst>
                                    <p:cond evt="begin" delay="0">
                                      <p:tn val="73"/>
                                    </p:cond>
                                  </p:endCondLst>
                                  <p:childTnLst>
                                    <p:set>
                                      <p:cBhvr>
                                        <p:cTn id="74" dur="1" fill="hold">
                                          <p:stCondLst>
                                            <p:cond delay="0"/>
                                          </p:stCondLst>
                                        </p:cTn>
                                        <p:tgtEl>
                                          <p:spTgt spid="41">
                                            <p:txEl>
                                              <p:pRg st="0" end="0"/>
                                            </p:txEl>
                                          </p:spTgt>
                                        </p:tgtEl>
                                        <p:attrNameLst>
                                          <p:attrName>style.visibility</p:attrName>
                                        </p:attrNameLst>
                                      </p:cBhvr>
                                      <p:to>
                                        <p:strVal val="visible"/>
                                      </p:to>
                                    </p:set>
                                    <p:animEffect transition="in" filter="fade">
                                      <p:cBhvr>
                                        <p:cTn id="75"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uild="p">
        <p:tmplLst>
          <p:tmpl lvl="1">
            <p:tnLst>
              <p:par>
                <p:cTn presetID="10" presetClass="entr" presetSubtype="0"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19" grpId="0" animBg="1"/>
      <p:bldP spid="32" grpId="0" animBg="1"/>
      <p:bldP spid="34" grpId="0" animBg="1"/>
      <p:bldP spid="36" grpId="0" animBg="1"/>
      <p:bldP spid="37" grpId="0" build="p">
        <p:tmplLst>
          <p:tmpl lvl="1">
            <p:tnLst>
              <p:par>
                <p:cTn presetID="10" presetClass="entr" presetSubtype="0" fill="hold" nodeType="afterEffect" nodePh="1">
                  <p:stCondLst>
                    <p:cond delay="0"/>
                  </p:stCondLst>
                  <p:endCondLst>
                    <p:cond evt="begin" delay="0"/>
                  </p:end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6_Vision/Mission01">
    <p:spTree>
      <p:nvGrpSpPr>
        <p:cNvPr id="1" name=""/>
        <p:cNvGrpSpPr/>
        <p:nvPr/>
      </p:nvGrpSpPr>
      <p:grpSpPr>
        <a:xfrm>
          <a:off x="0" y="0"/>
          <a:ext cx="0" cy="0"/>
          <a:chOff x="0" y="0"/>
          <a:chExt cx="0" cy="0"/>
        </a:xfrm>
      </p:grpSpPr>
      <p:sp>
        <p:nvSpPr>
          <p:cNvPr id="8" name="Freeform 8"/>
          <p:cNvSpPr>
            <a:spLocks/>
          </p:cNvSpPr>
          <p:nvPr userDrawn="1"/>
        </p:nvSpPr>
        <p:spPr bwMode="auto">
          <a:xfrm>
            <a:off x="1864785" y="4030133"/>
            <a:ext cx="4233" cy="44451"/>
          </a:xfrm>
          <a:custGeom>
            <a:avLst/>
            <a:gdLst>
              <a:gd name="T0" fmla="*/ 0 w 1"/>
              <a:gd name="T1" fmla="*/ 0 h 9"/>
              <a:gd name="T2" fmla="*/ 0 w 1"/>
              <a:gd name="T3" fmla="*/ 9 h 9"/>
              <a:gd name="T4" fmla="*/ 0 w 1"/>
              <a:gd name="T5" fmla="*/ 0 h 9"/>
            </a:gdLst>
            <a:ahLst/>
            <a:cxnLst>
              <a:cxn ang="0">
                <a:pos x="T0" y="T1"/>
              </a:cxn>
              <a:cxn ang="0">
                <a:pos x="T2" y="T3"/>
              </a:cxn>
              <a:cxn ang="0">
                <a:pos x="T4" y="T5"/>
              </a:cxn>
            </a:cxnLst>
            <a:rect l="0" t="0" r="r" b="b"/>
            <a:pathLst>
              <a:path w="1" h="9">
                <a:moveTo>
                  <a:pt x="0" y="0"/>
                </a:moveTo>
                <a:cubicBezTo>
                  <a:pt x="0" y="9"/>
                  <a:pt x="0" y="9"/>
                  <a:pt x="0" y="9"/>
                </a:cubicBezTo>
                <a:cubicBezTo>
                  <a:pt x="1" y="6"/>
                  <a:pt x="1" y="3"/>
                  <a:pt x="0" y="0"/>
                </a:cubicBezTo>
                <a:close/>
              </a:path>
            </a:pathLst>
          </a:custGeom>
          <a:solidFill>
            <a:srgbClr val="3F3B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2212476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empty_plank">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2921000" y="266700"/>
            <a:ext cx="6350000" cy="558843"/>
          </a:xfrm>
          <a:prstGeom prst="rect">
            <a:avLst/>
          </a:prstGeom>
        </p:spPr>
        <p:txBody>
          <a:bodyPr wrap="none" lIns="0" tIns="0" rIns="0" bIns="0" anchor="ctr">
            <a:noAutofit/>
          </a:bodyPr>
          <a:lstStyle>
            <a:lvl1pPr algn="ctr">
              <a:defRPr sz="3733" b="1" i="0" baseline="0">
                <a:solidFill>
                  <a:schemeClr val="tx1">
                    <a:lumMod val="50000"/>
                    <a:lumOff val="50000"/>
                  </a:schemeClr>
                </a:solidFill>
                <a:latin typeface="+mn-lt"/>
              </a:defRPr>
            </a:lvl1pPr>
          </a:lstStyle>
          <a:p>
            <a:r>
              <a:rPr lang="en-US" dirty="0"/>
              <a:t>Click To Edit Master Title Style</a:t>
            </a:r>
          </a:p>
        </p:txBody>
      </p:sp>
      <p:sp>
        <p:nvSpPr>
          <p:cNvPr id="30" name="Text Placeholder 3"/>
          <p:cNvSpPr>
            <a:spLocks noGrp="1"/>
          </p:cNvSpPr>
          <p:nvPr>
            <p:ph type="body" sz="half" idx="2" hasCustomPrompt="1"/>
          </p:nvPr>
        </p:nvSpPr>
        <p:spPr>
          <a:xfrm>
            <a:off x="4362451" y="837239"/>
            <a:ext cx="3467100" cy="267661"/>
          </a:xfrm>
          <a:prstGeom prst="rect">
            <a:avLst/>
          </a:prstGeom>
        </p:spPr>
        <p:txBody>
          <a:bodyPr wrap="square" lIns="0" tIns="0" rIns="0" bIns="0" anchor="ctr">
            <a:noAutofit/>
          </a:bodyPr>
          <a:lstStyle>
            <a:lvl1pPr marL="0" indent="0" algn="ctr">
              <a:buNone/>
              <a:defRPr sz="2133"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506638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80627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C872D-C668-4AF2-BCBD-16EDD74B9A2D}"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120035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C872D-C668-4AF2-BCBD-16EDD74B9A2D}"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162447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C872D-C668-4AF2-BCBD-16EDD74B9A2D}" type="datetimeFigureOut">
              <a:rPr lang="en-US" smtClean="0"/>
              <a:t>3/14/2019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56719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C872D-C668-4AF2-BCBD-16EDD74B9A2D}" type="datetimeFigureOut">
              <a:rPr lang="en-US" smtClean="0"/>
              <a:t>3/14/2019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15282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C872D-C668-4AF2-BCBD-16EDD74B9A2D}" type="datetimeFigureOut">
              <a:rPr lang="en-US" smtClean="0"/>
              <a:t>3/14/2019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66050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088046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5293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hyperlink" Target="http://powerpoint.sage-fox.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0F1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C872D-C668-4AF2-BCBD-16EDD74B9A2D}" type="datetimeFigureOut">
              <a:rPr lang="en-US" smtClean="0"/>
              <a:t>3/14/2019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77754-EB69-4271-83F0-4EC2174974DC}" type="slidenum">
              <a:rPr lang="en-US" smtClean="0"/>
              <a:t>‹#›</a:t>
            </a:fld>
            <a:endParaRPr lang="en-US"/>
          </a:p>
        </p:txBody>
      </p:sp>
      <p:sp>
        <p:nvSpPr>
          <p:cNvPr id="19" name="Rectangle 18"/>
          <p:cNvSpPr/>
          <p:nvPr userDrawn="1"/>
        </p:nvSpPr>
        <p:spPr>
          <a:xfrm>
            <a:off x="-1" y="1"/>
            <a:ext cx="12192001" cy="6858000"/>
          </a:xfrm>
          <a:prstGeom prst="rect">
            <a:avLst/>
          </a:prstGeom>
          <a:solidFill>
            <a:srgbClr val="0E0F11">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8"/>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1826240" y="6757593"/>
            <a:ext cx="365760" cy="100407"/>
          </a:xfrm>
          <a:prstGeom prst="rect">
            <a:avLst/>
          </a:prstGeom>
        </p:spPr>
      </p:pic>
    </p:spTree>
    <p:extLst>
      <p:ext uri="{BB962C8B-B14F-4D97-AF65-F5344CB8AC3E}">
        <p14:creationId xmlns:p14="http://schemas.microsoft.com/office/powerpoint/2010/main" val="2804907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6" r:id="rId13"/>
    <p:sldLayoutId id="2147483670" r:id="rId14"/>
    <p:sldLayoutId id="2147483671" r:id="rId15"/>
    <p:sldLayoutId id="214748367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powerpoint.sage-fox.com/" TargetMode="Externa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hyperlink" Target="http://powerpoint.sage-fox.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0.jpg"/></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jpg"/><Relationship Id="rId1" Type="http://schemas.openxmlformats.org/officeDocument/2006/relationships/slideLayout" Target="../slideLayouts/slideLayout13.xml"/><Relationship Id="rId4" Type="http://schemas.openxmlformats.org/officeDocument/2006/relationships/image" Target="../media/image32.jpg"/></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jpg"/><Relationship Id="rId1" Type="http://schemas.openxmlformats.org/officeDocument/2006/relationships/slideLayout" Target="../slideLayouts/slideLayout13.xml"/><Relationship Id="rId5" Type="http://schemas.openxmlformats.org/officeDocument/2006/relationships/image" Target="../media/image33.jpg"/><Relationship Id="rId4" Type="http://schemas.openxmlformats.org/officeDocument/2006/relationships/image" Target="../media/image32.jpg"/></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jpg"/><Relationship Id="rId1" Type="http://schemas.openxmlformats.org/officeDocument/2006/relationships/slideLayout" Target="../slideLayouts/slideLayout14.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jpg"/><Relationship Id="rId1" Type="http://schemas.openxmlformats.org/officeDocument/2006/relationships/slideLayout" Target="../slideLayouts/slideLayout13.xml"/><Relationship Id="rId4" Type="http://schemas.openxmlformats.org/officeDocument/2006/relationships/image" Target="../media/image39.jp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microsoft.com/office/2007/relationships/hdphoto" Target="../media/hdphoto3.wdp"/><Relationship Id="rId12"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6.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8.png"/><Relationship Id="rId4" Type="http://schemas.openxmlformats.org/officeDocument/2006/relationships/image" Target="../media/image5.png"/><Relationship Id="rId9"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25" name="Group 24"/>
          <p:cNvGrpSpPr/>
          <p:nvPr/>
        </p:nvGrpSpPr>
        <p:grpSpPr>
          <a:xfrm>
            <a:off x="972224" y="469556"/>
            <a:ext cx="10011030" cy="4524315"/>
            <a:chOff x="963562" y="986318"/>
            <a:chExt cx="5486399" cy="2044944"/>
          </a:xfrm>
        </p:grpSpPr>
        <p:grpSp>
          <p:nvGrpSpPr>
            <p:cNvPr id="26" name="Group 25"/>
            <p:cNvGrpSpPr/>
            <p:nvPr/>
          </p:nvGrpSpPr>
          <p:grpSpPr>
            <a:xfrm>
              <a:off x="963562" y="986318"/>
              <a:ext cx="5486399" cy="2044944"/>
              <a:chOff x="3352800" y="1089557"/>
              <a:chExt cx="5486399" cy="2044944"/>
            </a:xfrm>
          </p:grpSpPr>
          <p:sp>
            <p:nvSpPr>
              <p:cNvPr id="47" name="Rectangle 46"/>
              <p:cNvSpPr/>
              <p:nvPr/>
            </p:nvSpPr>
            <p:spPr>
              <a:xfrm>
                <a:off x="3352800" y="1089557"/>
                <a:ext cx="5486399" cy="1371600"/>
              </a:xfrm>
              <a:prstGeom prst="rect">
                <a:avLst/>
              </a:prstGeom>
              <a:solidFill>
                <a:srgbClr val="44546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3444239" y="1089557"/>
                <a:ext cx="5303520" cy="2044944"/>
              </a:xfrm>
              <a:prstGeom prst="rect">
                <a:avLst/>
              </a:prstGeom>
              <a:noFill/>
            </p:spPr>
            <p:txBody>
              <a:bodyPr wrap="square" rtlCol="0" anchor="t" anchorCtr="1">
                <a:spAutoFit/>
              </a:bodyPr>
              <a:lstStyle/>
              <a:p>
                <a:pPr algn="ctr"/>
                <a:r>
                  <a:rPr lang="en" altLang="zh-TW" sz="4400" dirty="0">
                    <a:solidFill>
                      <a:schemeClr val="bg1"/>
                    </a:solidFill>
                    <a:latin typeface="Candara" panose="020E0502030303020204" pitchFamily="34" charset="0"/>
                  </a:rPr>
                  <a:t>RELATIONSHIP BETWEEN </a:t>
                </a:r>
              </a:p>
              <a:p>
                <a:pPr algn="ctr"/>
                <a:r>
                  <a:rPr lang="en" altLang="zh-TW" sz="4400" dirty="0">
                    <a:solidFill>
                      <a:schemeClr val="bg1"/>
                    </a:solidFill>
                    <a:latin typeface="Candara" panose="020E0502030303020204" pitchFamily="34" charset="0"/>
                  </a:rPr>
                  <a:t>PLAYERS’ EMOTION MANAGEMENT AND THEIR PERFORMANCE IN </a:t>
                </a:r>
              </a:p>
              <a:p>
                <a:pPr algn="ctr"/>
                <a:r>
                  <a:rPr lang="en" altLang="zh-TW" sz="4400" dirty="0">
                    <a:solidFill>
                      <a:schemeClr val="bg1"/>
                    </a:solidFill>
                    <a:latin typeface="Candara" panose="020E0502030303020204" pitchFamily="34" charset="0"/>
                  </a:rPr>
                  <a:t>LEAGUE OF</a:t>
                </a:r>
                <a:r>
                  <a:rPr lang="zh-TW" altLang="en-US" sz="4400" dirty="0">
                    <a:solidFill>
                      <a:schemeClr val="bg1"/>
                    </a:solidFill>
                    <a:latin typeface="Candara" panose="020E0502030303020204" pitchFamily="34" charset="0"/>
                  </a:rPr>
                  <a:t> </a:t>
                </a:r>
                <a:r>
                  <a:rPr lang="en-US" altLang="zh-TW" sz="4400" dirty="0">
                    <a:solidFill>
                      <a:schemeClr val="bg1"/>
                    </a:solidFill>
                    <a:latin typeface="Candara" panose="020E0502030303020204" pitchFamily="34" charset="0"/>
                  </a:rPr>
                  <a:t>LEGENDS</a:t>
                </a:r>
              </a:p>
              <a:p>
                <a:pPr algn="ctr"/>
                <a:endParaRPr lang="en-US" sz="4400" dirty="0">
                  <a:solidFill>
                    <a:schemeClr val="bg1"/>
                  </a:solidFill>
                  <a:latin typeface="Candara" panose="020E0502030303020204" pitchFamily="34" charset="0"/>
                </a:endParaRPr>
              </a:p>
              <a:p>
                <a:pPr marL="342900" indent="-342900" algn="ctr">
                  <a:buFontTx/>
                  <a:buChar char="-"/>
                </a:pPr>
                <a:r>
                  <a:rPr lang="en-US" sz="2400" dirty="0">
                    <a:solidFill>
                      <a:schemeClr val="bg1">
                        <a:lumMod val="95000"/>
                      </a:schemeClr>
                    </a:solidFill>
                    <a:latin typeface="Candara" panose="020E0502030303020204" pitchFamily="34" charset="0"/>
                    <a:cs typeface="Estrangelo Edessa" panose="03080600000000000000" pitchFamily="66" charset="0"/>
                  </a:rPr>
                  <a:t>Group 5 –</a:t>
                </a:r>
              </a:p>
              <a:p>
                <a:pPr algn="ctr"/>
                <a:endParaRPr lang="en-US" sz="4400" dirty="0">
                  <a:solidFill>
                    <a:schemeClr val="bg1"/>
                  </a:solidFill>
                  <a:cs typeface="Estrangelo Edessa" panose="03080600000000000000" pitchFamily="66" charset="0"/>
                </a:endParaRPr>
              </a:p>
            </p:txBody>
          </p:sp>
        </p:grpSp>
        <p:grpSp>
          <p:nvGrpSpPr>
            <p:cNvPr id="34" name="Group 33"/>
            <p:cNvGrpSpPr/>
            <p:nvPr/>
          </p:nvGrpSpPr>
          <p:grpSpPr>
            <a:xfrm>
              <a:off x="1740801" y="2300888"/>
              <a:ext cx="3931920" cy="91440"/>
              <a:chOff x="6447606" y="3817143"/>
              <a:chExt cx="2621280" cy="91440"/>
            </a:xfrm>
          </p:grpSpPr>
          <p:sp>
            <p:nvSpPr>
              <p:cNvPr id="35" name="Rectangle 34"/>
              <p:cNvSpPr/>
              <p:nvPr/>
            </p:nvSpPr>
            <p:spPr>
              <a:xfrm>
                <a:off x="6447606" y="3817143"/>
                <a:ext cx="655320" cy="91440"/>
              </a:xfrm>
              <a:prstGeom prst="rect">
                <a:avLst/>
              </a:prstGeom>
              <a:solidFill>
                <a:srgbClr val="FE4A1E"/>
              </a:solidFill>
              <a:ln w="6350">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102926" y="3817143"/>
                <a:ext cx="655320" cy="91440"/>
              </a:xfrm>
              <a:prstGeom prst="rect">
                <a:avLst/>
              </a:prstGeom>
              <a:solidFill>
                <a:srgbClr val="5C9AD3"/>
              </a:solidFill>
              <a:ln w="6350">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7758246" y="3817143"/>
                <a:ext cx="655320" cy="91440"/>
              </a:xfrm>
              <a:prstGeom prst="rect">
                <a:avLst/>
              </a:prstGeom>
              <a:solidFill>
                <a:srgbClr val="7A7A7A"/>
              </a:solidFill>
              <a:ln w="6350">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8413566" y="3817143"/>
                <a:ext cx="655320" cy="91440"/>
              </a:xfrm>
              <a:prstGeom prst="rect">
                <a:avLst/>
              </a:prstGeom>
              <a:solidFill>
                <a:srgbClr val="44546B"/>
              </a:solidFill>
              <a:ln w="6350">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9" name="Group 48"/>
          <p:cNvGrpSpPr/>
          <p:nvPr/>
        </p:nvGrpSpPr>
        <p:grpSpPr>
          <a:xfrm>
            <a:off x="8034314" y="6132626"/>
            <a:ext cx="3931953" cy="346715"/>
            <a:chOff x="7524491" y="6101041"/>
            <a:chExt cx="3931953" cy="346715"/>
          </a:xfrm>
        </p:grpSpPr>
        <p:grpSp>
          <p:nvGrpSpPr>
            <p:cNvPr id="50" name="Group 49"/>
            <p:cNvGrpSpPr/>
            <p:nvPr/>
          </p:nvGrpSpPr>
          <p:grpSpPr>
            <a:xfrm>
              <a:off x="7524491" y="6356316"/>
              <a:ext cx="3931920" cy="91440"/>
              <a:chOff x="6447606" y="3817143"/>
              <a:chExt cx="2621280" cy="91440"/>
            </a:xfrm>
          </p:grpSpPr>
          <p:sp>
            <p:nvSpPr>
              <p:cNvPr id="62" name="Rectangle 61"/>
              <p:cNvSpPr/>
              <p:nvPr/>
            </p:nvSpPr>
            <p:spPr>
              <a:xfrm>
                <a:off x="6447606" y="3817143"/>
                <a:ext cx="655320" cy="91440"/>
              </a:xfrm>
              <a:prstGeom prst="rect">
                <a:avLst/>
              </a:prstGeom>
              <a:solidFill>
                <a:srgbClr val="FE4A1E"/>
              </a:solidFill>
              <a:ln w="6350">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102926" y="3817143"/>
                <a:ext cx="655320" cy="91440"/>
              </a:xfrm>
              <a:prstGeom prst="rect">
                <a:avLst/>
              </a:prstGeom>
              <a:solidFill>
                <a:srgbClr val="5C9AD3"/>
              </a:solidFill>
              <a:ln w="6350">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p:cNvSpPr/>
              <p:nvPr/>
            </p:nvSpPr>
            <p:spPr>
              <a:xfrm>
                <a:off x="7758246" y="3817143"/>
                <a:ext cx="655320" cy="91440"/>
              </a:xfrm>
              <a:prstGeom prst="rect">
                <a:avLst/>
              </a:prstGeom>
              <a:solidFill>
                <a:srgbClr val="7A7A7A"/>
              </a:solidFill>
              <a:ln w="6350">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8413566" y="3817143"/>
                <a:ext cx="655320" cy="91440"/>
              </a:xfrm>
              <a:prstGeom prst="rect">
                <a:avLst/>
              </a:prstGeom>
              <a:solidFill>
                <a:srgbClr val="44546B"/>
              </a:solidFill>
              <a:ln w="6350">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a:grpSpLocks noChangeAspect="1"/>
            </p:cNvGrpSpPr>
            <p:nvPr/>
          </p:nvGrpSpPr>
          <p:grpSpPr>
            <a:xfrm>
              <a:off x="7525717" y="6101041"/>
              <a:ext cx="3930727" cy="276999"/>
              <a:chOff x="6361219" y="5845182"/>
              <a:chExt cx="4492260" cy="316570"/>
            </a:xfrm>
          </p:grpSpPr>
          <p:sp>
            <p:nvSpPr>
              <p:cNvPr id="60" name="Rounded Rectangle 9"/>
              <p:cNvSpPr/>
              <p:nvPr/>
            </p:nvSpPr>
            <p:spPr>
              <a:xfrm>
                <a:off x="6361219" y="5881913"/>
                <a:ext cx="4492260" cy="261257"/>
              </a:xfrm>
              <a:prstGeom prst="rect">
                <a:avLst/>
              </a:prstGeom>
              <a:solidFill>
                <a:srgbClr val="44546B">
                  <a:alpha val="5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1" name="TextBox 60">
                <a:hlinkClick r:id="rId3"/>
              </p:cNvPr>
              <p:cNvSpPr txBox="1">
                <a:spLocks noChangeAspect="1"/>
              </p:cNvSpPr>
              <p:nvPr/>
            </p:nvSpPr>
            <p:spPr>
              <a:xfrm>
                <a:off x="6469617" y="5845182"/>
                <a:ext cx="3954571" cy="316570"/>
              </a:xfrm>
              <a:prstGeom prst="rect">
                <a:avLst/>
              </a:prstGeom>
              <a:noFill/>
              <a:effectLst/>
            </p:spPr>
            <p:txBody>
              <a:bodyPr wrap="square" rtlCol="0" anchor="ctr" anchorCtr="1">
                <a:spAutoFit/>
              </a:bodyPr>
              <a:lstStyle/>
              <a:p>
                <a:pPr algn="ctr"/>
                <a:r>
                  <a:rPr lang="en-US" sz="1200" i="1" dirty="0">
                    <a:solidFill>
                      <a:schemeClr val="bg1">
                        <a:lumMod val="95000"/>
                      </a:schemeClr>
                    </a:solidFill>
                    <a:latin typeface="Candara" panose="020E0502030303020204" pitchFamily="34" charset="0"/>
                    <a:cs typeface="Estrangelo Edessa" panose="03080600000000000000" pitchFamily="66" charset="0"/>
                  </a:rPr>
                  <a:t>Introduction to Machine Learning – Dec 28, 2018</a:t>
                </a:r>
              </a:p>
            </p:txBody>
          </p:sp>
        </p:grpSp>
      </p:grpSp>
    </p:spTree>
    <p:extLst>
      <p:ext uri="{BB962C8B-B14F-4D97-AF65-F5344CB8AC3E}">
        <p14:creationId xmlns:p14="http://schemas.microsoft.com/office/powerpoint/2010/main" val="150201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1" name="Picture 10">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34800" y="6721476"/>
            <a:ext cx="457200" cy="124690"/>
          </a:xfrm>
          <a:prstGeom prst="rect">
            <a:avLst/>
          </a:prstGeom>
        </p:spPr>
      </p:pic>
      <p:grpSp>
        <p:nvGrpSpPr>
          <p:cNvPr id="13" name="Group 80">
            <a:extLst>
              <a:ext uri="{FF2B5EF4-FFF2-40B4-BE49-F238E27FC236}">
                <a16:creationId xmlns:a16="http://schemas.microsoft.com/office/drawing/2014/main" id="{BF77F08D-D8AC-4347-9AE9-0E79C02B1795}"/>
              </a:ext>
            </a:extLst>
          </p:cNvPr>
          <p:cNvGrpSpPr/>
          <p:nvPr/>
        </p:nvGrpSpPr>
        <p:grpSpPr>
          <a:xfrm>
            <a:off x="6228698" y="1745673"/>
            <a:ext cx="2468880" cy="2468880"/>
            <a:chOff x="6228698" y="1745673"/>
            <a:chExt cx="2468880" cy="2468880"/>
          </a:xfrm>
        </p:grpSpPr>
        <p:sp>
          <p:nvSpPr>
            <p:cNvPr id="14" name="Oval 40">
              <a:extLst>
                <a:ext uri="{FF2B5EF4-FFF2-40B4-BE49-F238E27FC236}">
                  <a16:creationId xmlns:a16="http://schemas.microsoft.com/office/drawing/2014/main" id="{6873791B-FDF0-3445-81DD-0A0A54115C40}"/>
                </a:ext>
              </a:extLst>
            </p:cNvPr>
            <p:cNvSpPr>
              <a:spLocks noChangeAspect="1"/>
            </p:cNvSpPr>
            <p:nvPr/>
          </p:nvSpPr>
          <p:spPr>
            <a:xfrm>
              <a:off x="6228698" y="1745673"/>
              <a:ext cx="2468880" cy="2468880"/>
            </a:xfrm>
            <a:prstGeom prst="ellipse">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47">
              <a:extLst>
                <a:ext uri="{FF2B5EF4-FFF2-40B4-BE49-F238E27FC236}">
                  <a16:creationId xmlns:a16="http://schemas.microsoft.com/office/drawing/2014/main" id="{17DEDFB3-36F0-3D4F-8B74-E52F802C622B}"/>
                </a:ext>
              </a:extLst>
            </p:cNvPr>
            <p:cNvCxnSpPr/>
            <p:nvPr/>
          </p:nvCxnSpPr>
          <p:spPr>
            <a:xfrm>
              <a:off x="6514118" y="2967644"/>
              <a:ext cx="1920240" cy="0"/>
            </a:xfrm>
            <a:prstGeom prst="line">
              <a:avLst/>
            </a:prstGeom>
            <a:ln cap="rnd">
              <a:solidFill>
                <a:schemeClr val="tx1"/>
              </a:solidFill>
              <a:prstDash val="lgDash"/>
              <a:round/>
            </a:ln>
          </p:spPr>
          <p:style>
            <a:lnRef idx="1">
              <a:schemeClr val="accent1"/>
            </a:lnRef>
            <a:fillRef idx="0">
              <a:schemeClr val="accent1"/>
            </a:fillRef>
            <a:effectRef idx="0">
              <a:schemeClr val="accent1"/>
            </a:effectRef>
            <a:fontRef idx="minor">
              <a:schemeClr val="tx1"/>
            </a:fontRef>
          </p:style>
        </p:cxnSp>
      </p:grpSp>
      <p:sp>
        <p:nvSpPr>
          <p:cNvPr id="16" name="TextBox 6">
            <a:extLst>
              <a:ext uri="{FF2B5EF4-FFF2-40B4-BE49-F238E27FC236}">
                <a16:creationId xmlns:a16="http://schemas.microsoft.com/office/drawing/2014/main" id="{6F885D41-FDAF-E74D-AD34-A1866D0C47AD}"/>
              </a:ext>
            </a:extLst>
          </p:cNvPr>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3. MODELS</a:t>
            </a:r>
          </a:p>
        </p:txBody>
      </p:sp>
      <p:cxnSp>
        <p:nvCxnSpPr>
          <p:cNvPr id="17" name="Straight Connector 41">
            <a:extLst>
              <a:ext uri="{FF2B5EF4-FFF2-40B4-BE49-F238E27FC236}">
                <a16:creationId xmlns:a16="http://schemas.microsoft.com/office/drawing/2014/main" id="{6AF02174-CBA2-6B41-8D78-1C13702D4AAA}"/>
              </a:ext>
            </a:extLst>
          </p:cNvPr>
          <p:cNvCxnSpPr/>
          <p:nvPr/>
        </p:nvCxnSpPr>
        <p:spPr>
          <a:xfrm>
            <a:off x="7463138" y="4489567"/>
            <a:ext cx="0" cy="67471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Text Box 10">
            <a:extLst>
              <a:ext uri="{FF2B5EF4-FFF2-40B4-BE49-F238E27FC236}">
                <a16:creationId xmlns:a16="http://schemas.microsoft.com/office/drawing/2014/main" id="{FD143794-15E5-D14C-98E4-4EF0AC3A599C}"/>
              </a:ext>
            </a:extLst>
          </p:cNvPr>
          <p:cNvSpPr txBox="1">
            <a:spLocks noChangeArrowheads="1"/>
          </p:cNvSpPr>
          <p:nvPr/>
        </p:nvSpPr>
        <p:spPr bwMode="auto">
          <a:xfrm>
            <a:off x="6258165" y="5216583"/>
            <a:ext cx="2468880" cy="369332"/>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2000" b="1" dirty="0">
                <a:solidFill>
                  <a:schemeClr val="accent5">
                    <a:lumMod val="40000"/>
                    <a:lumOff val="60000"/>
                  </a:schemeClr>
                </a:solidFill>
                <a:latin typeface="Candara" panose="020E0502030303020204" pitchFamily="34" charset="0"/>
              </a:rPr>
              <a:t>KNN</a:t>
            </a:r>
          </a:p>
        </p:txBody>
      </p:sp>
      <p:sp>
        <p:nvSpPr>
          <p:cNvPr id="19" name="TextBox 46">
            <a:extLst>
              <a:ext uri="{FF2B5EF4-FFF2-40B4-BE49-F238E27FC236}">
                <a16:creationId xmlns:a16="http://schemas.microsoft.com/office/drawing/2014/main" id="{004102F5-B31C-0F43-BDA6-10A91B945D5C}"/>
              </a:ext>
            </a:extLst>
          </p:cNvPr>
          <p:cNvSpPr txBox="1"/>
          <p:nvPr/>
        </p:nvSpPr>
        <p:spPr>
          <a:xfrm>
            <a:off x="6428979" y="2186507"/>
            <a:ext cx="2127252" cy="830997"/>
          </a:xfrm>
          <a:prstGeom prst="rect">
            <a:avLst/>
          </a:prstGeom>
          <a:noFill/>
        </p:spPr>
        <p:txBody>
          <a:bodyPr wrap="square" rtlCol="0">
            <a:spAutoFit/>
          </a:bodyPr>
          <a:lstStyle/>
          <a:p>
            <a:pPr algn="ctr"/>
            <a:r>
              <a:rPr lang="en-US" sz="4800" b="1" dirty="0">
                <a:solidFill>
                  <a:srgbClr val="44546B"/>
                </a:solidFill>
                <a:latin typeface="Lato"/>
              </a:rPr>
              <a:t>28.8%</a:t>
            </a:r>
          </a:p>
        </p:txBody>
      </p:sp>
      <p:sp>
        <p:nvSpPr>
          <p:cNvPr id="21" name="Oval 44">
            <a:extLst>
              <a:ext uri="{FF2B5EF4-FFF2-40B4-BE49-F238E27FC236}">
                <a16:creationId xmlns:a16="http://schemas.microsoft.com/office/drawing/2014/main" id="{5B380745-22A9-D44A-98F1-649810E9CD43}"/>
              </a:ext>
            </a:extLst>
          </p:cNvPr>
          <p:cNvSpPr>
            <a:spLocks noChangeAspect="1"/>
          </p:cNvSpPr>
          <p:nvPr/>
        </p:nvSpPr>
        <p:spPr>
          <a:xfrm>
            <a:off x="7097378" y="3758047"/>
            <a:ext cx="731520" cy="731520"/>
          </a:xfrm>
          <a:prstGeom prst="ellipse">
            <a:avLst/>
          </a:prstGeom>
          <a:solidFill>
            <a:srgbClr val="44546B"/>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圖片 24">
            <a:extLst>
              <a:ext uri="{FF2B5EF4-FFF2-40B4-BE49-F238E27FC236}">
                <a16:creationId xmlns:a16="http://schemas.microsoft.com/office/drawing/2014/main" id="{06D5C24A-8CF7-834B-8A2E-4D4778EEA9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6409" y="3950590"/>
            <a:ext cx="375448" cy="375448"/>
          </a:xfrm>
          <a:prstGeom prst="rect">
            <a:avLst/>
          </a:prstGeom>
        </p:spPr>
      </p:pic>
      <p:sp>
        <p:nvSpPr>
          <p:cNvPr id="26" name="TextBox 37">
            <a:extLst>
              <a:ext uri="{FF2B5EF4-FFF2-40B4-BE49-F238E27FC236}">
                <a16:creationId xmlns:a16="http://schemas.microsoft.com/office/drawing/2014/main" id="{FB88A04B-A533-9342-8B5D-88C3CCB1093F}"/>
              </a:ext>
            </a:extLst>
          </p:cNvPr>
          <p:cNvSpPr txBox="1"/>
          <p:nvPr/>
        </p:nvSpPr>
        <p:spPr>
          <a:xfrm>
            <a:off x="985825" y="1681859"/>
            <a:ext cx="4715821" cy="3748719"/>
          </a:xfrm>
          <a:prstGeom prst="rect">
            <a:avLst/>
          </a:prstGeom>
          <a:noFill/>
        </p:spPr>
        <p:txBody>
          <a:bodyPr wrap="square" rtlCol="0">
            <a:spAutoFit/>
          </a:bodyPr>
          <a:lstStyle/>
          <a:p>
            <a:pPr defTabSz="1219170">
              <a:spcBef>
                <a:spcPct val="20000"/>
              </a:spcBef>
              <a:defRPr/>
            </a:pPr>
            <a:r>
              <a:rPr lang="en-US" sz="3600" b="1" dirty="0">
                <a:solidFill>
                  <a:schemeClr val="accent5">
                    <a:lumMod val="40000"/>
                    <a:lumOff val="60000"/>
                  </a:schemeClr>
                </a:solidFill>
                <a:latin typeface="Candara" panose="020E0502030303020204" pitchFamily="34" charset="0"/>
              </a:rPr>
              <a:t>KNN</a:t>
            </a:r>
          </a:p>
          <a:p>
            <a:pPr lvl="0" defTabSz="1219170">
              <a:spcBef>
                <a:spcPct val="20000"/>
              </a:spcBef>
              <a:defRPr/>
            </a:pPr>
            <a:r>
              <a:rPr lang="en" altLang="zh-TW" sz="2800" b="1" dirty="0">
                <a:solidFill>
                  <a:schemeClr val="bg1"/>
                </a:solidFill>
                <a:latin typeface="Candara" panose="020E0502030303020204" pitchFamily="34" charset="0"/>
              </a:rPr>
              <a:t>1.Language: 	Python </a:t>
            </a:r>
          </a:p>
          <a:p>
            <a:pPr lvl="0" defTabSz="1219170">
              <a:spcBef>
                <a:spcPct val="20000"/>
              </a:spcBef>
              <a:defRPr/>
            </a:pPr>
            <a:r>
              <a:rPr lang="en" altLang="zh-TW" sz="2800" b="1" dirty="0">
                <a:solidFill>
                  <a:schemeClr val="bg1"/>
                </a:solidFill>
                <a:latin typeface="Candara" panose="020E0502030303020204" pitchFamily="34" charset="0"/>
              </a:rPr>
              <a:t>2.K = </a:t>
            </a:r>
            <a:r>
              <a:rPr lang="en-US" altLang="zh-TW" sz="2800" b="1" dirty="0" smtClean="0">
                <a:solidFill>
                  <a:schemeClr val="bg1"/>
                </a:solidFill>
                <a:latin typeface="Candara" panose="020E0502030303020204" pitchFamily="34" charset="0"/>
              </a:rPr>
              <a:t>??</a:t>
            </a:r>
            <a:endParaRPr lang="en" altLang="zh-TW" sz="2800" b="1" dirty="0">
              <a:solidFill>
                <a:schemeClr val="bg1"/>
              </a:solidFill>
              <a:latin typeface="Candara" panose="020E0502030303020204" pitchFamily="34" charset="0"/>
            </a:endParaRPr>
          </a:p>
          <a:p>
            <a:pPr lvl="0" defTabSz="1219170">
              <a:spcBef>
                <a:spcPct val="20000"/>
              </a:spcBef>
              <a:defRPr/>
            </a:pPr>
            <a:r>
              <a:rPr lang="en" altLang="zh-TW" sz="2800" b="1" dirty="0">
                <a:solidFill>
                  <a:schemeClr val="bg1"/>
                </a:solidFill>
                <a:latin typeface="Candara" panose="020E0502030303020204" pitchFamily="34" charset="0"/>
              </a:rPr>
              <a:t>3.DataSet elements : 	1146</a:t>
            </a:r>
          </a:p>
          <a:p>
            <a:pPr lvl="2" indent="-317500" defTabSz="1219170">
              <a:spcBef>
                <a:spcPct val="20000"/>
              </a:spcBef>
              <a:buSzPts val="1400"/>
              <a:buChar char="-"/>
              <a:defRPr/>
            </a:pPr>
            <a:r>
              <a:rPr lang="en" altLang="zh-TW" sz="2800" b="1" dirty="0">
                <a:solidFill>
                  <a:schemeClr val="bg1"/>
                </a:solidFill>
                <a:latin typeface="Candara" panose="020E0502030303020204" pitchFamily="34" charset="0"/>
              </a:rPr>
              <a:t>training data : 802</a:t>
            </a:r>
          </a:p>
          <a:p>
            <a:pPr lvl="2" indent="-317500" defTabSz="1219170">
              <a:spcBef>
                <a:spcPct val="20000"/>
              </a:spcBef>
              <a:buSzPts val="1400"/>
              <a:buChar char="-"/>
              <a:defRPr/>
            </a:pPr>
            <a:r>
              <a:rPr lang="en" altLang="zh-TW" sz="2800" b="1" dirty="0">
                <a:solidFill>
                  <a:schemeClr val="bg1"/>
                </a:solidFill>
                <a:latin typeface="Candara" panose="020E0502030303020204" pitchFamily="34" charset="0"/>
              </a:rPr>
              <a:t>test data : 344</a:t>
            </a:r>
          </a:p>
          <a:p>
            <a:pPr lvl="0" defTabSz="1219170">
              <a:spcBef>
                <a:spcPct val="20000"/>
              </a:spcBef>
              <a:defRPr/>
            </a:pPr>
            <a:r>
              <a:rPr lang="en" altLang="zh-TW" sz="2800" b="1" dirty="0">
                <a:solidFill>
                  <a:schemeClr val="bg1"/>
                </a:solidFill>
                <a:latin typeface="Candara" panose="020E0502030303020204" pitchFamily="34" charset="0"/>
              </a:rPr>
              <a:t>4.Accuracy : 	28.779%</a:t>
            </a:r>
            <a:endParaRPr lang="en" altLang="zh-TW" sz="3200" b="1" dirty="0">
              <a:solidFill>
                <a:schemeClr val="bg1"/>
              </a:solidFill>
              <a:latin typeface="Candara" panose="020E0502030303020204" pitchFamily="34" charset="0"/>
            </a:endParaRPr>
          </a:p>
        </p:txBody>
      </p:sp>
    </p:spTree>
    <p:extLst>
      <p:ext uri="{BB962C8B-B14F-4D97-AF65-F5344CB8AC3E}">
        <p14:creationId xmlns:p14="http://schemas.microsoft.com/office/powerpoint/2010/main" val="384691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96" name="Group 81">
            <a:extLst>
              <a:ext uri="{FF2B5EF4-FFF2-40B4-BE49-F238E27FC236}">
                <a16:creationId xmlns:a16="http://schemas.microsoft.com/office/drawing/2014/main" id="{0C67CFD7-40AD-E74D-8E38-F1F45543402B}"/>
              </a:ext>
            </a:extLst>
          </p:cNvPr>
          <p:cNvGrpSpPr/>
          <p:nvPr/>
        </p:nvGrpSpPr>
        <p:grpSpPr>
          <a:xfrm>
            <a:off x="8904992" y="1745673"/>
            <a:ext cx="2468880" cy="2468880"/>
            <a:chOff x="8904992" y="1745673"/>
            <a:chExt cx="2468880" cy="2468880"/>
          </a:xfrm>
        </p:grpSpPr>
        <p:sp>
          <p:nvSpPr>
            <p:cNvPr id="97" name="Oval 54">
              <a:extLst>
                <a:ext uri="{FF2B5EF4-FFF2-40B4-BE49-F238E27FC236}">
                  <a16:creationId xmlns:a16="http://schemas.microsoft.com/office/drawing/2014/main" id="{24084CB7-F4C9-954C-BD2A-7C8F7B78332F}"/>
                </a:ext>
              </a:extLst>
            </p:cNvPr>
            <p:cNvSpPr>
              <a:spLocks noChangeAspect="1"/>
            </p:cNvSpPr>
            <p:nvPr/>
          </p:nvSpPr>
          <p:spPr>
            <a:xfrm>
              <a:off x="8904992" y="1745673"/>
              <a:ext cx="2468880" cy="2468880"/>
            </a:xfrm>
            <a:prstGeom prst="ellipse">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61">
              <a:extLst>
                <a:ext uri="{FF2B5EF4-FFF2-40B4-BE49-F238E27FC236}">
                  <a16:creationId xmlns:a16="http://schemas.microsoft.com/office/drawing/2014/main" id="{9840F7DE-F9BE-7346-B3E7-47434867AD33}"/>
                </a:ext>
              </a:extLst>
            </p:cNvPr>
            <p:cNvCxnSpPr/>
            <p:nvPr/>
          </p:nvCxnSpPr>
          <p:spPr>
            <a:xfrm>
              <a:off x="9190412" y="2967644"/>
              <a:ext cx="1920240" cy="0"/>
            </a:xfrm>
            <a:prstGeom prst="line">
              <a:avLst/>
            </a:prstGeom>
            <a:ln cap="rnd">
              <a:solidFill>
                <a:schemeClr val="tx1"/>
              </a:solidFill>
              <a:prstDash val="lgDash"/>
              <a:round/>
            </a:ln>
          </p:spPr>
          <p:style>
            <a:lnRef idx="1">
              <a:schemeClr val="accent1"/>
            </a:lnRef>
            <a:fillRef idx="0">
              <a:schemeClr val="accent1"/>
            </a:fillRef>
            <a:effectRef idx="0">
              <a:schemeClr val="accent1"/>
            </a:effectRef>
            <a:fontRef idx="minor">
              <a:schemeClr val="tx1"/>
            </a:fontRef>
          </p:style>
        </p:cxnSp>
      </p:grpSp>
      <p:sp>
        <p:nvSpPr>
          <p:cNvPr id="99" name="TextBox 6">
            <a:extLst>
              <a:ext uri="{FF2B5EF4-FFF2-40B4-BE49-F238E27FC236}">
                <a16:creationId xmlns:a16="http://schemas.microsoft.com/office/drawing/2014/main" id="{69B51DF6-FDA3-6F4C-965D-465E7F6041D0}"/>
              </a:ext>
            </a:extLst>
          </p:cNvPr>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3. MODELS</a:t>
            </a:r>
          </a:p>
        </p:txBody>
      </p:sp>
      <p:cxnSp>
        <p:nvCxnSpPr>
          <p:cNvPr id="100" name="Straight Connector 55">
            <a:extLst>
              <a:ext uri="{FF2B5EF4-FFF2-40B4-BE49-F238E27FC236}">
                <a16:creationId xmlns:a16="http://schemas.microsoft.com/office/drawing/2014/main" id="{8C0A88AF-9FB9-0E44-83CA-7AF4E63A634D}"/>
              </a:ext>
            </a:extLst>
          </p:cNvPr>
          <p:cNvCxnSpPr/>
          <p:nvPr/>
        </p:nvCxnSpPr>
        <p:spPr>
          <a:xfrm>
            <a:off x="10139432" y="4489567"/>
            <a:ext cx="0" cy="67471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1" name="Text Box 10">
            <a:extLst>
              <a:ext uri="{FF2B5EF4-FFF2-40B4-BE49-F238E27FC236}">
                <a16:creationId xmlns:a16="http://schemas.microsoft.com/office/drawing/2014/main" id="{72F93246-8D57-7145-9B4D-4BF39ECB1924}"/>
              </a:ext>
            </a:extLst>
          </p:cNvPr>
          <p:cNvSpPr txBox="1">
            <a:spLocks noChangeArrowheads="1"/>
          </p:cNvSpPr>
          <p:nvPr/>
        </p:nvSpPr>
        <p:spPr bwMode="auto">
          <a:xfrm>
            <a:off x="8934459" y="5216583"/>
            <a:ext cx="2468880" cy="369332"/>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2000" b="1" dirty="0">
                <a:solidFill>
                  <a:srgbClr val="7A7A7A"/>
                </a:solidFill>
                <a:latin typeface="Candara" panose="020E0502030303020204" pitchFamily="34" charset="0"/>
              </a:rPr>
              <a:t>LINEAR REGRESSION</a:t>
            </a:r>
          </a:p>
        </p:txBody>
      </p:sp>
      <p:sp>
        <p:nvSpPr>
          <p:cNvPr id="102" name="TextBox 60">
            <a:extLst>
              <a:ext uri="{FF2B5EF4-FFF2-40B4-BE49-F238E27FC236}">
                <a16:creationId xmlns:a16="http://schemas.microsoft.com/office/drawing/2014/main" id="{DA6918BE-B342-5744-94B9-A5BFA38361A9}"/>
              </a:ext>
            </a:extLst>
          </p:cNvPr>
          <p:cNvSpPr txBox="1"/>
          <p:nvPr/>
        </p:nvSpPr>
        <p:spPr>
          <a:xfrm>
            <a:off x="9121233" y="2218166"/>
            <a:ext cx="2095332" cy="830997"/>
          </a:xfrm>
          <a:prstGeom prst="rect">
            <a:avLst/>
          </a:prstGeom>
          <a:noFill/>
        </p:spPr>
        <p:txBody>
          <a:bodyPr wrap="square" rtlCol="0">
            <a:spAutoFit/>
          </a:bodyPr>
          <a:lstStyle/>
          <a:p>
            <a:pPr algn="ctr"/>
            <a:r>
              <a:rPr lang="en-US" sz="4800" b="1" dirty="0">
                <a:solidFill>
                  <a:srgbClr val="7A7A7A"/>
                </a:solidFill>
                <a:latin typeface="Lato"/>
              </a:rPr>
              <a:t>27.9%</a:t>
            </a:r>
          </a:p>
        </p:txBody>
      </p:sp>
      <p:sp>
        <p:nvSpPr>
          <p:cNvPr id="103" name="Oval 58">
            <a:extLst>
              <a:ext uri="{FF2B5EF4-FFF2-40B4-BE49-F238E27FC236}">
                <a16:creationId xmlns:a16="http://schemas.microsoft.com/office/drawing/2014/main" id="{7878EBE7-B671-4741-B7D8-4F2ECB16BFD5}"/>
              </a:ext>
            </a:extLst>
          </p:cNvPr>
          <p:cNvSpPr>
            <a:spLocks noChangeAspect="1"/>
          </p:cNvSpPr>
          <p:nvPr/>
        </p:nvSpPr>
        <p:spPr>
          <a:xfrm>
            <a:off x="9773672" y="3758047"/>
            <a:ext cx="731520" cy="731520"/>
          </a:xfrm>
          <a:prstGeom prst="ellipse">
            <a:avLst/>
          </a:prstGeom>
          <a:solidFill>
            <a:srgbClr val="7A7A7A"/>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 name="圖片 104">
            <a:extLst>
              <a:ext uri="{FF2B5EF4-FFF2-40B4-BE49-F238E27FC236}">
                <a16:creationId xmlns:a16="http://schemas.microsoft.com/office/drawing/2014/main" id="{CDEA9BA4-F3F1-994C-800B-76662E0E3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4303" y="3892949"/>
            <a:ext cx="510257" cy="510257"/>
          </a:xfrm>
          <a:prstGeom prst="rect">
            <a:avLst/>
          </a:prstGeom>
        </p:spPr>
      </p:pic>
      <p:sp>
        <p:nvSpPr>
          <p:cNvPr id="106" name="TextBox 37">
            <a:extLst>
              <a:ext uri="{FF2B5EF4-FFF2-40B4-BE49-F238E27FC236}">
                <a16:creationId xmlns:a16="http://schemas.microsoft.com/office/drawing/2014/main" id="{22ACA2EB-CD0B-A54C-895E-260AA8FF6766}"/>
              </a:ext>
            </a:extLst>
          </p:cNvPr>
          <p:cNvSpPr txBox="1"/>
          <p:nvPr/>
        </p:nvSpPr>
        <p:spPr>
          <a:xfrm>
            <a:off x="1168876" y="1529420"/>
            <a:ext cx="7092891" cy="4056495"/>
          </a:xfrm>
          <a:prstGeom prst="rect">
            <a:avLst/>
          </a:prstGeom>
          <a:noFill/>
        </p:spPr>
        <p:txBody>
          <a:bodyPr wrap="square" rtlCol="0">
            <a:spAutoFit/>
          </a:bodyPr>
          <a:lstStyle/>
          <a:p>
            <a:pPr defTabSz="1219170">
              <a:spcBef>
                <a:spcPct val="20000"/>
              </a:spcBef>
              <a:defRPr/>
            </a:pPr>
            <a:r>
              <a:rPr lang="en-US" altLang="zh-TW" sz="3200" b="1" dirty="0">
                <a:solidFill>
                  <a:srgbClr val="7A7A7A"/>
                </a:solidFill>
                <a:latin typeface="Candara" panose="020E0502030303020204" pitchFamily="34" charset="0"/>
              </a:rPr>
              <a:t>LINEAR REGRESSION</a:t>
            </a:r>
          </a:p>
          <a:p>
            <a:pPr lvl="0" defTabSz="1219170">
              <a:spcBef>
                <a:spcPct val="20000"/>
              </a:spcBef>
              <a:defRPr/>
            </a:pPr>
            <a:r>
              <a:rPr lang="en" altLang="zh-TW" sz="3200" b="1" dirty="0">
                <a:solidFill>
                  <a:schemeClr val="bg1"/>
                </a:solidFill>
                <a:latin typeface="Candara" panose="020E0502030303020204" pitchFamily="34" charset="0"/>
              </a:rPr>
              <a:t>1.Language: 	Python </a:t>
            </a:r>
          </a:p>
          <a:p>
            <a:pPr lvl="0" defTabSz="1219170">
              <a:spcBef>
                <a:spcPct val="20000"/>
              </a:spcBef>
              <a:defRPr/>
            </a:pPr>
            <a:r>
              <a:rPr lang="en" altLang="zh-TW" sz="2800" b="1" dirty="0">
                <a:solidFill>
                  <a:schemeClr val="bg1"/>
                </a:solidFill>
                <a:latin typeface="Candara" panose="020E0502030303020204" pitchFamily="34" charset="0"/>
              </a:rPr>
              <a:t>(</a:t>
            </a:r>
            <a:r>
              <a:rPr lang="en" altLang="zh-TW" sz="2800" b="1" dirty="0" err="1">
                <a:solidFill>
                  <a:schemeClr val="bg1"/>
                </a:solidFill>
                <a:latin typeface="Candara" panose="020E0502030303020204" pitchFamily="34" charset="0"/>
              </a:rPr>
              <a:t>sklearn</a:t>
            </a:r>
            <a:r>
              <a:rPr lang="en" altLang="zh-TW" sz="2800" b="1" dirty="0">
                <a:solidFill>
                  <a:schemeClr val="bg1"/>
                </a:solidFill>
                <a:latin typeface="Candara" panose="020E0502030303020204" pitchFamily="34" charset="0"/>
              </a:rPr>
              <a:t>. </a:t>
            </a:r>
            <a:r>
              <a:rPr lang="en" altLang="zh-TW" sz="2800" b="1" dirty="0" err="1">
                <a:solidFill>
                  <a:schemeClr val="bg1"/>
                </a:solidFill>
                <a:latin typeface="Candara" panose="020E0502030303020204" pitchFamily="34" charset="0"/>
              </a:rPr>
              <a:t>linear_model</a:t>
            </a:r>
            <a:r>
              <a:rPr lang="en" altLang="zh-TW" sz="2800" b="1" dirty="0">
                <a:solidFill>
                  <a:schemeClr val="bg1"/>
                </a:solidFill>
                <a:latin typeface="Candara" panose="020E0502030303020204" pitchFamily="34" charset="0"/>
              </a:rPr>
              <a:t>. </a:t>
            </a:r>
            <a:r>
              <a:rPr lang="en" altLang="zh-TW" sz="2800" b="1" dirty="0" err="1">
                <a:solidFill>
                  <a:schemeClr val="bg1"/>
                </a:solidFill>
                <a:latin typeface="Candara" panose="020E0502030303020204" pitchFamily="34" charset="0"/>
              </a:rPr>
              <a:t>LinearRegression</a:t>
            </a:r>
            <a:r>
              <a:rPr lang="en" altLang="zh-TW" sz="2800" b="1" dirty="0">
                <a:solidFill>
                  <a:schemeClr val="bg1"/>
                </a:solidFill>
                <a:latin typeface="Candara" panose="020E0502030303020204" pitchFamily="34" charset="0"/>
              </a:rPr>
              <a:t>)</a:t>
            </a:r>
          </a:p>
          <a:p>
            <a:pPr lvl="0" defTabSz="1219170">
              <a:spcBef>
                <a:spcPct val="20000"/>
              </a:spcBef>
              <a:defRPr/>
            </a:pPr>
            <a:r>
              <a:rPr lang="en" altLang="zh-TW" sz="3200" b="1" dirty="0">
                <a:solidFill>
                  <a:schemeClr val="bg1"/>
                </a:solidFill>
                <a:latin typeface="Candara" panose="020E0502030303020204" pitchFamily="34" charset="0"/>
              </a:rPr>
              <a:t>2.DataSet elements : 	1146</a:t>
            </a:r>
          </a:p>
          <a:p>
            <a:pPr lvl="2" indent="-317500" defTabSz="1219170">
              <a:spcBef>
                <a:spcPct val="20000"/>
              </a:spcBef>
              <a:buSzPts val="1400"/>
              <a:buChar char="-"/>
              <a:defRPr/>
            </a:pPr>
            <a:r>
              <a:rPr lang="en" altLang="zh-TW" sz="3200" b="1" dirty="0">
                <a:solidFill>
                  <a:schemeClr val="bg1"/>
                </a:solidFill>
                <a:latin typeface="Candara" panose="020E0502030303020204" pitchFamily="34" charset="0"/>
              </a:rPr>
              <a:t>training data : 802</a:t>
            </a:r>
          </a:p>
          <a:p>
            <a:pPr lvl="2" indent="-317500" defTabSz="1219170">
              <a:spcBef>
                <a:spcPct val="20000"/>
              </a:spcBef>
              <a:buSzPts val="1400"/>
              <a:buChar char="-"/>
              <a:defRPr/>
            </a:pPr>
            <a:r>
              <a:rPr lang="en" altLang="zh-TW" sz="3200" b="1" dirty="0">
                <a:solidFill>
                  <a:schemeClr val="bg1"/>
                </a:solidFill>
                <a:latin typeface="Candara" panose="020E0502030303020204" pitchFamily="34" charset="0"/>
              </a:rPr>
              <a:t>test data : 344</a:t>
            </a:r>
          </a:p>
          <a:p>
            <a:pPr lvl="0" defTabSz="1219170">
              <a:spcBef>
                <a:spcPct val="20000"/>
              </a:spcBef>
              <a:defRPr/>
            </a:pPr>
            <a:r>
              <a:rPr lang="en" altLang="zh-TW" sz="3200" b="1" dirty="0">
                <a:solidFill>
                  <a:schemeClr val="bg1"/>
                </a:solidFill>
                <a:latin typeface="Candara" panose="020E0502030303020204" pitchFamily="34" charset="0"/>
              </a:rPr>
              <a:t>3. </a:t>
            </a:r>
            <a:r>
              <a:rPr lang="en" altLang="zh-TW" sz="3200" b="1" dirty="0" smtClean="0">
                <a:solidFill>
                  <a:schemeClr val="bg1"/>
                </a:solidFill>
                <a:latin typeface="Candara" panose="020E0502030303020204" pitchFamily="34" charset="0"/>
              </a:rPr>
              <a:t>Accuracy </a:t>
            </a:r>
            <a:r>
              <a:rPr lang="en" altLang="zh-TW" sz="3200" b="1" dirty="0">
                <a:solidFill>
                  <a:schemeClr val="bg1"/>
                </a:solidFill>
                <a:latin typeface="Candara" panose="020E0502030303020204" pitchFamily="34" charset="0"/>
              </a:rPr>
              <a:t>: 	</a:t>
            </a:r>
            <a:r>
              <a:rPr lang="en" altLang="zh-TW" sz="3200" b="1" dirty="0" smtClean="0">
                <a:solidFill>
                  <a:schemeClr val="bg1"/>
                </a:solidFill>
                <a:latin typeface="Candara" panose="020E0502030303020204" pitchFamily="34" charset="0"/>
              </a:rPr>
              <a:t>27.973%</a:t>
            </a:r>
            <a:endParaRPr lang="en" altLang="zh-TW" sz="3600" b="1" dirty="0">
              <a:solidFill>
                <a:schemeClr val="bg1"/>
              </a:solidFill>
              <a:latin typeface="Candara" panose="020E0502030303020204" pitchFamily="34" charset="0"/>
            </a:endParaRPr>
          </a:p>
        </p:txBody>
      </p:sp>
    </p:spTree>
    <p:extLst>
      <p:ext uri="{BB962C8B-B14F-4D97-AF65-F5344CB8AC3E}">
        <p14:creationId xmlns:p14="http://schemas.microsoft.com/office/powerpoint/2010/main" val="377847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6"/>
                                        </p:tgtEl>
                                        <p:attrNameLst>
                                          <p:attrName>style.visibility</p:attrName>
                                        </p:attrNameLst>
                                      </p:cBhvr>
                                      <p:to>
                                        <p:strVal val="visible"/>
                                      </p:to>
                                    </p:set>
                                    <p:anim calcmode="lin" valueType="num">
                                      <p:cBhvr>
                                        <p:cTn id="11" dur="500" fill="hold"/>
                                        <p:tgtEl>
                                          <p:spTgt spid="96"/>
                                        </p:tgtEl>
                                        <p:attrNameLst>
                                          <p:attrName>ppt_w</p:attrName>
                                        </p:attrNameLst>
                                      </p:cBhvr>
                                      <p:tavLst>
                                        <p:tav tm="0">
                                          <p:val>
                                            <p:fltVal val="0"/>
                                          </p:val>
                                        </p:tav>
                                        <p:tav tm="100000">
                                          <p:val>
                                            <p:strVal val="#ppt_w"/>
                                          </p:val>
                                        </p:tav>
                                      </p:tavLst>
                                    </p:anim>
                                    <p:anim calcmode="lin" valueType="num">
                                      <p:cBhvr>
                                        <p:cTn id="12" dur="500" fill="hold"/>
                                        <p:tgtEl>
                                          <p:spTgt spid="96"/>
                                        </p:tgtEl>
                                        <p:attrNameLst>
                                          <p:attrName>ppt_h</p:attrName>
                                        </p:attrNameLst>
                                      </p:cBhvr>
                                      <p:tavLst>
                                        <p:tav tm="0">
                                          <p:val>
                                            <p:fltVal val="0"/>
                                          </p:val>
                                        </p:tav>
                                        <p:tav tm="100000">
                                          <p:val>
                                            <p:strVal val="#ppt_h"/>
                                          </p:val>
                                        </p:tav>
                                      </p:tavLst>
                                    </p:anim>
                                    <p:animEffect transition="in" filter="fade">
                                      <p:cBhvr>
                                        <p:cTn id="13" dur="500"/>
                                        <p:tgtEl>
                                          <p:spTgt spid="9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02"/>
                                        </p:tgtEl>
                                        <p:attrNameLst>
                                          <p:attrName>style.visibility</p:attrName>
                                        </p:attrNameLst>
                                      </p:cBhvr>
                                      <p:to>
                                        <p:strVal val="visible"/>
                                      </p:to>
                                    </p:set>
                                    <p:anim calcmode="lin" valueType="num">
                                      <p:cBhvr>
                                        <p:cTn id="17" dur="500" fill="hold"/>
                                        <p:tgtEl>
                                          <p:spTgt spid="102"/>
                                        </p:tgtEl>
                                        <p:attrNameLst>
                                          <p:attrName>ppt_w</p:attrName>
                                        </p:attrNameLst>
                                      </p:cBhvr>
                                      <p:tavLst>
                                        <p:tav tm="0">
                                          <p:val>
                                            <p:fltVal val="0"/>
                                          </p:val>
                                        </p:tav>
                                        <p:tav tm="100000">
                                          <p:val>
                                            <p:strVal val="#ppt_w"/>
                                          </p:val>
                                        </p:tav>
                                      </p:tavLst>
                                    </p:anim>
                                    <p:anim calcmode="lin" valueType="num">
                                      <p:cBhvr>
                                        <p:cTn id="18" dur="500" fill="hold"/>
                                        <p:tgtEl>
                                          <p:spTgt spid="102"/>
                                        </p:tgtEl>
                                        <p:attrNameLst>
                                          <p:attrName>ppt_h</p:attrName>
                                        </p:attrNameLst>
                                      </p:cBhvr>
                                      <p:tavLst>
                                        <p:tav tm="0">
                                          <p:val>
                                            <p:fltVal val="0"/>
                                          </p:val>
                                        </p:tav>
                                        <p:tav tm="100000">
                                          <p:val>
                                            <p:strVal val="#ppt_h"/>
                                          </p:val>
                                        </p:tav>
                                      </p:tavLst>
                                    </p:anim>
                                    <p:animEffect transition="in" filter="fade">
                                      <p:cBhvr>
                                        <p:cTn id="19" dur="500"/>
                                        <p:tgtEl>
                                          <p:spTgt spid="102"/>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wipe(up)">
                                      <p:cBhvr>
                                        <p:cTn id="23" dur="500"/>
                                        <p:tgtEl>
                                          <p:spTgt spid="100"/>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wipe(up)">
                                      <p:cBhvr>
                                        <p:cTn id="2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1" grpId="0"/>
      <p:bldP spid="10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98" name="TextBox 97"/>
          <p:cNvSpPr txBox="1"/>
          <p:nvPr/>
        </p:nvSpPr>
        <p:spPr>
          <a:xfrm>
            <a:off x="3341511" y="258228"/>
            <a:ext cx="5508978" cy="1723549"/>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3. MODELS</a:t>
            </a:r>
          </a:p>
          <a:p>
            <a:pPr algn="ctr"/>
            <a:r>
              <a:rPr lang="en-US" dirty="0">
                <a:solidFill>
                  <a:schemeClr val="bg1">
                    <a:lumMod val="85000"/>
                  </a:schemeClr>
                </a:solidFill>
                <a:latin typeface="Candara" panose="020E0502030303020204" pitchFamily="34" charset="0"/>
              </a:rPr>
              <a:t>Comparison of the four models</a:t>
            </a:r>
          </a:p>
          <a:p>
            <a:pPr algn="ctr"/>
            <a:endParaRPr lang="en-US" sz="4400" b="1" dirty="0">
              <a:solidFill>
                <a:schemeClr val="bg1"/>
              </a:solidFill>
              <a:latin typeface="Candara" panose="020E0502030303020204" pitchFamily="34" charset="0"/>
            </a:endParaRPr>
          </a:p>
        </p:txBody>
      </p:sp>
      <p:pic>
        <p:nvPicPr>
          <p:cNvPr id="2050" name="Picture 2" descr="E:\Downloads\48379473_606908056445787_20514129605296128_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1775" y="1414835"/>
            <a:ext cx="8208449" cy="49859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46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left)">
                                      <p:cBhvr>
                                        <p:cTn id="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6"/>
          <p:cNvSpPr txBox="1"/>
          <p:nvPr/>
        </p:nvSpPr>
        <p:spPr>
          <a:xfrm>
            <a:off x="1956298" y="258228"/>
            <a:ext cx="8999322"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4. DATA </a:t>
            </a:r>
            <a:r>
              <a:rPr lang="en-US" sz="4400" b="1" dirty="0" smtClean="0">
                <a:solidFill>
                  <a:schemeClr val="bg1"/>
                </a:solidFill>
                <a:latin typeface="Candara" panose="020E0502030303020204" pitchFamily="34" charset="0"/>
              </a:rPr>
              <a:t>ANALYSIS</a:t>
            </a:r>
            <a:endParaRPr lang="en-US" b="1" dirty="0">
              <a:solidFill>
                <a:schemeClr val="bg1"/>
              </a:solidFill>
              <a:latin typeface="Candara" panose="020E0502030303020204" pitchFamily="34" charset="0"/>
            </a:endParaRPr>
          </a:p>
        </p:txBody>
      </p:sp>
    </p:spTree>
    <p:extLst>
      <p:ext uri="{BB962C8B-B14F-4D97-AF65-F5344CB8AC3E}">
        <p14:creationId xmlns:p14="http://schemas.microsoft.com/office/powerpoint/2010/main" val="335514431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12" name="圖片 111">
            <a:extLst>
              <a:ext uri="{FF2B5EF4-FFF2-40B4-BE49-F238E27FC236}">
                <a16:creationId xmlns:a16="http://schemas.microsoft.com/office/drawing/2014/main" id="{A246D7FC-FE10-8A40-87A5-88B662016808}"/>
              </a:ext>
            </a:extLst>
          </p:cNvPr>
          <p:cNvPicPr>
            <a:picLocks noChangeAspect="1"/>
          </p:cNvPicPr>
          <p:nvPr/>
        </p:nvPicPr>
        <p:blipFill rotWithShape="1">
          <a:blip r:embed="rId4">
            <a:extLst>
              <a:ext uri="{28A0092B-C50C-407E-A947-70E740481C1C}">
                <a14:useLocalDpi xmlns:a14="http://schemas.microsoft.com/office/drawing/2010/main" val="0"/>
              </a:ext>
            </a:extLst>
          </a:blip>
          <a:srcRect t="48390" r="1761"/>
          <a:stretch/>
        </p:blipFill>
        <p:spPr>
          <a:xfrm>
            <a:off x="4695163" y="4045027"/>
            <a:ext cx="3381090" cy="2438276"/>
          </a:xfrm>
          <a:prstGeom prst="rect">
            <a:avLst/>
          </a:prstGeom>
          <a:ln>
            <a:noFill/>
          </a:ln>
          <a:effectLst>
            <a:softEdge rad="112500"/>
          </a:effectLst>
        </p:spPr>
      </p:pic>
      <p:sp>
        <p:nvSpPr>
          <p:cNvPr id="7" name="TextBox 6"/>
          <p:cNvSpPr txBox="1"/>
          <p:nvPr/>
        </p:nvSpPr>
        <p:spPr>
          <a:xfrm>
            <a:off x="1956298" y="258228"/>
            <a:ext cx="8999322"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4. DATA </a:t>
            </a:r>
            <a:r>
              <a:rPr lang="en-US" sz="4400" b="1" dirty="0" smtClean="0">
                <a:solidFill>
                  <a:schemeClr val="bg1"/>
                </a:solidFill>
                <a:latin typeface="Candara" panose="020E0502030303020204" pitchFamily="34" charset="0"/>
              </a:rPr>
              <a:t>ANALYSIS </a:t>
            </a:r>
            <a:r>
              <a:rPr lang="en-US" altLang="zh-TW" dirty="0" smtClean="0">
                <a:solidFill>
                  <a:schemeClr val="bg1">
                    <a:lumMod val="85000"/>
                  </a:schemeClr>
                </a:solidFill>
                <a:latin typeface="Candara" panose="020E0502030303020204" pitchFamily="34" charset="0"/>
              </a:rPr>
              <a:t>---- Relationship between time &amp; level </a:t>
            </a:r>
            <a:endParaRPr lang="en-US" b="1" dirty="0">
              <a:solidFill>
                <a:schemeClr val="bg1"/>
              </a:solidFill>
              <a:latin typeface="Candara" panose="020E0502030303020204" pitchFamily="34" charset="0"/>
            </a:endParaRPr>
          </a:p>
        </p:txBody>
      </p:sp>
      <p:pic>
        <p:nvPicPr>
          <p:cNvPr id="38" name="圖片 37">
            <a:extLst>
              <a:ext uri="{FF2B5EF4-FFF2-40B4-BE49-F238E27FC236}">
                <a16:creationId xmlns:a16="http://schemas.microsoft.com/office/drawing/2014/main" id="{92082D0C-3385-B146-B13E-580F0D807AC6}"/>
              </a:ext>
            </a:extLst>
          </p:cNvPr>
          <p:cNvPicPr>
            <a:picLocks noChangeAspect="1"/>
          </p:cNvPicPr>
          <p:nvPr/>
        </p:nvPicPr>
        <p:blipFill rotWithShape="1">
          <a:blip r:embed="rId4">
            <a:extLst>
              <a:ext uri="{28A0092B-C50C-407E-A947-70E740481C1C}">
                <a14:useLocalDpi xmlns:a14="http://schemas.microsoft.com/office/drawing/2010/main" val="0"/>
              </a:ext>
            </a:extLst>
          </a:blip>
          <a:srcRect r="78" b="51613"/>
          <a:stretch/>
        </p:blipFill>
        <p:spPr>
          <a:xfrm>
            <a:off x="4655963" y="1474025"/>
            <a:ext cx="3439016" cy="2286000"/>
          </a:xfrm>
          <a:prstGeom prst="rect">
            <a:avLst/>
          </a:prstGeom>
          <a:ln>
            <a:noFill/>
          </a:ln>
          <a:effectLst>
            <a:softEdge rad="112500"/>
          </a:effectLst>
        </p:spPr>
      </p:pic>
      <p:grpSp>
        <p:nvGrpSpPr>
          <p:cNvPr id="2" name="群組 1">
            <a:extLst>
              <a:ext uri="{FF2B5EF4-FFF2-40B4-BE49-F238E27FC236}">
                <a16:creationId xmlns:a16="http://schemas.microsoft.com/office/drawing/2014/main" id="{76D06DC1-AD4A-0148-AC7B-27A5F2E4C107}"/>
              </a:ext>
            </a:extLst>
          </p:cNvPr>
          <p:cNvGrpSpPr/>
          <p:nvPr/>
        </p:nvGrpSpPr>
        <p:grpSpPr>
          <a:xfrm>
            <a:off x="917434" y="1499814"/>
            <a:ext cx="3363260" cy="2241550"/>
            <a:chOff x="917434" y="1667763"/>
            <a:chExt cx="3363260" cy="2241550"/>
          </a:xfrm>
        </p:grpSpPr>
        <p:pic>
          <p:nvPicPr>
            <p:cNvPr id="27" name="圖片 26">
              <a:extLst>
                <a:ext uri="{FF2B5EF4-FFF2-40B4-BE49-F238E27FC236}">
                  <a16:creationId xmlns:a16="http://schemas.microsoft.com/office/drawing/2014/main" id="{3A211D41-C0F2-A749-A60D-6E103397A899}"/>
                </a:ext>
              </a:extLst>
            </p:cNvPr>
            <p:cNvPicPr>
              <a:picLocks noChangeAspect="1"/>
            </p:cNvPicPr>
            <p:nvPr/>
          </p:nvPicPr>
          <p:blipFill rotWithShape="1">
            <a:blip r:embed="rId5">
              <a:extLst>
                <a:ext uri="{28A0092B-C50C-407E-A947-70E740481C1C}">
                  <a14:useLocalDpi xmlns:a14="http://schemas.microsoft.com/office/drawing/2010/main" val="0"/>
                </a:ext>
              </a:extLst>
            </a:blip>
            <a:srcRect r="2279" b="51644"/>
            <a:stretch/>
          </p:blipFill>
          <p:spPr>
            <a:xfrm>
              <a:off x="917434" y="1667763"/>
              <a:ext cx="3363260" cy="2241550"/>
            </a:xfrm>
            <a:prstGeom prst="rect">
              <a:avLst/>
            </a:prstGeom>
            <a:ln>
              <a:noFill/>
            </a:ln>
            <a:effectLst>
              <a:softEdge rad="112500"/>
            </a:effectLst>
          </p:spPr>
        </p:pic>
        <p:grpSp>
          <p:nvGrpSpPr>
            <p:cNvPr id="40" name="群組 39">
              <a:extLst>
                <a:ext uri="{FF2B5EF4-FFF2-40B4-BE49-F238E27FC236}">
                  <a16:creationId xmlns:a16="http://schemas.microsoft.com/office/drawing/2014/main" id="{18B51965-5427-924B-94F5-C42CB2BACEBF}"/>
                </a:ext>
              </a:extLst>
            </p:cNvPr>
            <p:cNvGrpSpPr/>
            <p:nvPr/>
          </p:nvGrpSpPr>
          <p:grpSpPr>
            <a:xfrm>
              <a:off x="1378442" y="3479373"/>
              <a:ext cx="2691274" cy="307777"/>
              <a:chOff x="2027464" y="3473173"/>
              <a:chExt cx="2691274" cy="307777"/>
            </a:xfrm>
          </p:grpSpPr>
          <p:sp>
            <p:nvSpPr>
              <p:cNvPr id="41" name="矩形 40">
                <a:extLst>
                  <a:ext uri="{FF2B5EF4-FFF2-40B4-BE49-F238E27FC236}">
                    <a16:creationId xmlns:a16="http://schemas.microsoft.com/office/drawing/2014/main" id="{1AB6EDA4-9384-6A44-AF9A-647C2E8886B6}"/>
                  </a:ext>
                </a:extLst>
              </p:cNvPr>
              <p:cNvSpPr/>
              <p:nvPr/>
            </p:nvSpPr>
            <p:spPr>
              <a:xfrm>
                <a:off x="2047348" y="3499730"/>
                <a:ext cx="2671390" cy="140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45" name="文字方塊 44">
                <a:extLst>
                  <a:ext uri="{FF2B5EF4-FFF2-40B4-BE49-F238E27FC236}">
                    <a16:creationId xmlns:a16="http://schemas.microsoft.com/office/drawing/2014/main" id="{8E97F326-67C0-F14C-8B6A-E43EC547927C}"/>
                  </a:ext>
                </a:extLst>
              </p:cNvPr>
              <p:cNvSpPr txBox="1"/>
              <p:nvPr/>
            </p:nvSpPr>
            <p:spPr>
              <a:xfrm>
                <a:off x="2027464" y="3492204"/>
                <a:ext cx="605912" cy="200055"/>
              </a:xfrm>
              <a:prstGeom prst="rect">
                <a:avLst/>
              </a:prstGeom>
              <a:noFill/>
            </p:spPr>
            <p:txBody>
              <a:bodyPr wrap="square" rtlCol="0">
                <a:spAutoFit/>
              </a:bodyPr>
              <a:lstStyle/>
              <a:p>
                <a:r>
                  <a:rPr kumimoji="1" lang="zh-TW" altLang="en-US" sz="700" dirty="0">
                    <a:solidFill>
                      <a:schemeClr val="tx1">
                        <a:lumMod val="75000"/>
                        <a:lumOff val="25000"/>
                      </a:schemeClr>
                    </a:solidFill>
                  </a:rPr>
                  <a:t>從未參與</a:t>
                </a:r>
              </a:p>
            </p:txBody>
          </p:sp>
          <p:sp>
            <p:nvSpPr>
              <p:cNvPr id="46" name="文字方塊 45">
                <a:extLst>
                  <a:ext uri="{FF2B5EF4-FFF2-40B4-BE49-F238E27FC236}">
                    <a16:creationId xmlns:a16="http://schemas.microsoft.com/office/drawing/2014/main" id="{880C0DB1-07BC-4A45-AACD-7AD7B72A1DB4}"/>
                  </a:ext>
                </a:extLst>
              </p:cNvPr>
              <p:cNvSpPr txBox="1"/>
              <p:nvPr/>
            </p:nvSpPr>
            <p:spPr>
              <a:xfrm>
                <a:off x="2480428" y="3492269"/>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銅牌</a:t>
                </a:r>
              </a:p>
            </p:txBody>
          </p:sp>
          <p:sp>
            <p:nvSpPr>
              <p:cNvPr id="51" name="文字方塊 50">
                <a:extLst>
                  <a:ext uri="{FF2B5EF4-FFF2-40B4-BE49-F238E27FC236}">
                    <a16:creationId xmlns:a16="http://schemas.microsoft.com/office/drawing/2014/main" id="{794971C6-D135-8B43-91AE-6B121D7DC0F6}"/>
                  </a:ext>
                </a:extLst>
              </p:cNvPr>
              <p:cNvSpPr txBox="1"/>
              <p:nvPr/>
            </p:nvSpPr>
            <p:spPr>
              <a:xfrm>
                <a:off x="2817263" y="3491545"/>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銀牌</a:t>
                </a:r>
              </a:p>
            </p:txBody>
          </p:sp>
          <p:sp>
            <p:nvSpPr>
              <p:cNvPr id="52" name="文字方塊 51">
                <a:extLst>
                  <a:ext uri="{FF2B5EF4-FFF2-40B4-BE49-F238E27FC236}">
                    <a16:creationId xmlns:a16="http://schemas.microsoft.com/office/drawing/2014/main" id="{B7C6F729-28CE-BC46-A254-DF07994ACA9D}"/>
                  </a:ext>
                </a:extLst>
              </p:cNvPr>
              <p:cNvSpPr txBox="1"/>
              <p:nvPr/>
            </p:nvSpPr>
            <p:spPr>
              <a:xfrm>
                <a:off x="3186732" y="3487234"/>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金牌</a:t>
                </a:r>
              </a:p>
            </p:txBody>
          </p:sp>
          <p:sp>
            <p:nvSpPr>
              <p:cNvPr id="53" name="文字方塊 52">
                <a:extLst>
                  <a:ext uri="{FF2B5EF4-FFF2-40B4-BE49-F238E27FC236}">
                    <a16:creationId xmlns:a16="http://schemas.microsoft.com/office/drawing/2014/main" id="{2E2071ED-1DF0-0D43-9123-FC7C2A6AE31F}"/>
                  </a:ext>
                </a:extLst>
              </p:cNvPr>
              <p:cNvSpPr txBox="1"/>
              <p:nvPr/>
            </p:nvSpPr>
            <p:spPr>
              <a:xfrm>
                <a:off x="3542740" y="3482904"/>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白金</a:t>
                </a:r>
              </a:p>
            </p:txBody>
          </p:sp>
          <p:sp>
            <p:nvSpPr>
              <p:cNvPr id="54" name="文字方塊 53">
                <a:extLst>
                  <a:ext uri="{FF2B5EF4-FFF2-40B4-BE49-F238E27FC236}">
                    <a16:creationId xmlns:a16="http://schemas.microsoft.com/office/drawing/2014/main" id="{41844A21-A2AC-A243-9D8E-8B3014827F65}"/>
                  </a:ext>
                </a:extLst>
              </p:cNvPr>
              <p:cNvSpPr txBox="1"/>
              <p:nvPr/>
            </p:nvSpPr>
            <p:spPr>
              <a:xfrm>
                <a:off x="3899871" y="3479858"/>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鑽石</a:t>
                </a:r>
              </a:p>
            </p:txBody>
          </p:sp>
          <p:sp>
            <p:nvSpPr>
              <p:cNvPr id="55" name="文字方塊 54">
                <a:extLst>
                  <a:ext uri="{FF2B5EF4-FFF2-40B4-BE49-F238E27FC236}">
                    <a16:creationId xmlns:a16="http://schemas.microsoft.com/office/drawing/2014/main" id="{6226E62D-4E76-AC4B-9826-D68EF2F1A811}"/>
                  </a:ext>
                </a:extLst>
              </p:cNvPr>
              <p:cNvSpPr txBox="1"/>
              <p:nvPr/>
            </p:nvSpPr>
            <p:spPr>
              <a:xfrm>
                <a:off x="4258653" y="3473173"/>
                <a:ext cx="391326" cy="307777"/>
              </a:xfrm>
              <a:prstGeom prst="rect">
                <a:avLst/>
              </a:prstGeom>
              <a:noFill/>
            </p:spPr>
            <p:txBody>
              <a:bodyPr wrap="square" rtlCol="0">
                <a:spAutoFit/>
              </a:bodyPr>
              <a:lstStyle/>
              <a:p>
                <a:r>
                  <a:rPr kumimoji="1" lang="zh-TW" altLang="en-US" sz="700" dirty="0">
                    <a:solidFill>
                      <a:schemeClr val="tx1">
                        <a:lumMod val="75000"/>
                        <a:lumOff val="25000"/>
                      </a:schemeClr>
                    </a:solidFill>
                  </a:rPr>
                  <a:t>大師菁英</a:t>
                </a:r>
              </a:p>
            </p:txBody>
          </p:sp>
        </p:grpSp>
      </p:grpSp>
      <p:grpSp>
        <p:nvGrpSpPr>
          <p:cNvPr id="3" name="群組 2">
            <a:extLst>
              <a:ext uri="{FF2B5EF4-FFF2-40B4-BE49-F238E27FC236}">
                <a16:creationId xmlns:a16="http://schemas.microsoft.com/office/drawing/2014/main" id="{3D956A9F-FAD3-DB44-A02A-92DE665B3C52}"/>
              </a:ext>
            </a:extLst>
          </p:cNvPr>
          <p:cNvGrpSpPr/>
          <p:nvPr/>
        </p:nvGrpSpPr>
        <p:grpSpPr>
          <a:xfrm>
            <a:off x="8357170" y="1474025"/>
            <a:ext cx="3416300" cy="2286000"/>
            <a:chOff x="8469136" y="1623313"/>
            <a:chExt cx="3416300" cy="2286000"/>
          </a:xfrm>
        </p:grpSpPr>
        <p:pic>
          <p:nvPicPr>
            <p:cNvPr id="39" name="圖片 38">
              <a:extLst>
                <a:ext uri="{FF2B5EF4-FFF2-40B4-BE49-F238E27FC236}">
                  <a16:creationId xmlns:a16="http://schemas.microsoft.com/office/drawing/2014/main" id="{9BC6BA6D-D221-0541-9A4E-AF41DA6386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69136" y="1623313"/>
              <a:ext cx="3416300" cy="2286000"/>
            </a:xfrm>
            <a:prstGeom prst="rect">
              <a:avLst/>
            </a:prstGeom>
            <a:ln>
              <a:noFill/>
            </a:ln>
            <a:effectLst>
              <a:softEdge rad="112500"/>
            </a:effectLst>
          </p:spPr>
        </p:pic>
        <p:grpSp>
          <p:nvGrpSpPr>
            <p:cNvPr id="65" name="群組 64">
              <a:extLst>
                <a:ext uri="{FF2B5EF4-FFF2-40B4-BE49-F238E27FC236}">
                  <a16:creationId xmlns:a16="http://schemas.microsoft.com/office/drawing/2014/main" id="{C87FCD59-6C42-6343-B2EB-7652FB3D3DE1}"/>
                </a:ext>
              </a:extLst>
            </p:cNvPr>
            <p:cNvGrpSpPr/>
            <p:nvPr/>
          </p:nvGrpSpPr>
          <p:grpSpPr>
            <a:xfrm>
              <a:off x="8872866" y="3432485"/>
              <a:ext cx="2691274" cy="307777"/>
              <a:chOff x="2027464" y="3473173"/>
              <a:chExt cx="2691274" cy="307777"/>
            </a:xfrm>
          </p:grpSpPr>
          <p:sp>
            <p:nvSpPr>
              <p:cNvPr id="66" name="矩形 65">
                <a:extLst>
                  <a:ext uri="{FF2B5EF4-FFF2-40B4-BE49-F238E27FC236}">
                    <a16:creationId xmlns:a16="http://schemas.microsoft.com/office/drawing/2014/main" id="{261F1DE3-0F1D-FA40-9730-12C2C442A189}"/>
                  </a:ext>
                </a:extLst>
              </p:cNvPr>
              <p:cNvSpPr/>
              <p:nvPr/>
            </p:nvSpPr>
            <p:spPr>
              <a:xfrm>
                <a:off x="2047348" y="3499730"/>
                <a:ext cx="2671390" cy="140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67" name="文字方塊 66">
                <a:extLst>
                  <a:ext uri="{FF2B5EF4-FFF2-40B4-BE49-F238E27FC236}">
                    <a16:creationId xmlns:a16="http://schemas.microsoft.com/office/drawing/2014/main" id="{DFD2477B-9EF5-3B41-A90D-D1E23ACFF2B3}"/>
                  </a:ext>
                </a:extLst>
              </p:cNvPr>
              <p:cNvSpPr txBox="1"/>
              <p:nvPr/>
            </p:nvSpPr>
            <p:spPr>
              <a:xfrm>
                <a:off x="2027464" y="3492204"/>
                <a:ext cx="605912" cy="200055"/>
              </a:xfrm>
              <a:prstGeom prst="rect">
                <a:avLst/>
              </a:prstGeom>
              <a:noFill/>
            </p:spPr>
            <p:txBody>
              <a:bodyPr wrap="square" rtlCol="0">
                <a:spAutoFit/>
              </a:bodyPr>
              <a:lstStyle/>
              <a:p>
                <a:r>
                  <a:rPr kumimoji="1" lang="zh-TW" altLang="en-US" sz="700" dirty="0">
                    <a:solidFill>
                      <a:schemeClr val="tx1">
                        <a:lumMod val="75000"/>
                        <a:lumOff val="25000"/>
                      </a:schemeClr>
                    </a:solidFill>
                  </a:rPr>
                  <a:t>從未參與</a:t>
                </a:r>
              </a:p>
            </p:txBody>
          </p:sp>
          <p:sp>
            <p:nvSpPr>
              <p:cNvPr id="68" name="文字方塊 67">
                <a:extLst>
                  <a:ext uri="{FF2B5EF4-FFF2-40B4-BE49-F238E27FC236}">
                    <a16:creationId xmlns:a16="http://schemas.microsoft.com/office/drawing/2014/main" id="{92B0E3E4-6DC2-CA4E-8526-AC7451483BB8}"/>
                  </a:ext>
                </a:extLst>
              </p:cNvPr>
              <p:cNvSpPr txBox="1"/>
              <p:nvPr/>
            </p:nvSpPr>
            <p:spPr>
              <a:xfrm>
                <a:off x="2480428" y="3492269"/>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銅牌</a:t>
                </a:r>
              </a:p>
            </p:txBody>
          </p:sp>
          <p:sp>
            <p:nvSpPr>
              <p:cNvPr id="69" name="文字方塊 68">
                <a:extLst>
                  <a:ext uri="{FF2B5EF4-FFF2-40B4-BE49-F238E27FC236}">
                    <a16:creationId xmlns:a16="http://schemas.microsoft.com/office/drawing/2014/main" id="{9C803774-D497-3147-9688-06DE145C0BD4}"/>
                  </a:ext>
                </a:extLst>
              </p:cNvPr>
              <p:cNvSpPr txBox="1"/>
              <p:nvPr/>
            </p:nvSpPr>
            <p:spPr>
              <a:xfrm>
                <a:off x="2817263" y="3491545"/>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銀牌</a:t>
                </a:r>
              </a:p>
            </p:txBody>
          </p:sp>
          <p:sp>
            <p:nvSpPr>
              <p:cNvPr id="70" name="文字方塊 69">
                <a:extLst>
                  <a:ext uri="{FF2B5EF4-FFF2-40B4-BE49-F238E27FC236}">
                    <a16:creationId xmlns:a16="http://schemas.microsoft.com/office/drawing/2014/main" id="{304FCCF5-1365-DB48-AB7A-7A913BED5F4B}"/>
                  </a:ext>
                </a:extLst>
              </p:cNvPr>
              <p:cNvSpPr txBox="1"/>
              <p:nvPr/>
            </p:nvSpPr>
            <p:spPr>
              <a:xfrm>
                <a:off x="3186732" y="3487234"/>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金牌</a:t>
                </a:r>
              </a:p>
            </p:txBody>
          </p:sp>
          <p:sp>
            <p:nvSpPr>
              <p:cNvPr id="71" name="文字方塊 70">
                <a:extLst>
                  <a:ext uri="{FF2B5EF4-FFF2-40B4-BE49-F238E27FC236}">
                    <a16:creationId xmlns:a16="http://schemas.microsoft.com/office/drawing/2014/main" id="{DC824C73-D716-2444-B461-4FC8B50C41A1}"/>
                  </a:ext>
                </a:extLst>
              </p:cNvPr>
              <p:cNvSpPr txBox="1"/>
              <p:nvPr/>
            </p:nvSpPr>
            <p:spPr>
              <a:xfrm>
                <a:off x="3542740" y="3482904"/>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白金</a:t>
                </a:r>
              </a:p>
            </p:txBody>
          </p:sp>
          <p:sp>
            <p:nvSpPr>
              <p:cNvPr id="72" name="文字方塊 71">
                <a:extLst>
                  <a:ext uri="{FF2B5EF4-FFF2-40B4-BE49-F238E27FC236}">
                    <a16:creationId xmlns:a16="http://schemas.microsoft.com/office/drawing/2014/main" id="{96512693-428F-694A-966F-62CC7311E339}"/>
                  </a:ext>
                </a:extLst>
              </p:cNvPr>
              <p:cNvSpPr txBox="1"/>
              <p:nvPr/>
            </p:nvSpPr>
            <p:spPr>
              <a:xfrm>
                <a:off x="3899871" y="3479858"/>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鑽石</a:t>
                </a:r>
              </a:p>
            </p:txBody>
          </p:sp>
          <p:sp>
            <p:nvSpPr>
              <p:cNvPr id="73" name="文字方塊 72">
                <a:extLst>
                  <a:ext uri="{FF2B5EF4-FFF2-40B4-BE49-F238E27FC236}">
                    <a16:creationId xmlns:a16="http://schemas.microsoft.com/office/drawing/2014/main" id="{D58D91DB-0A01-C847-88A1-D3B3D581459C}"/>
                  </a:ext>
                </a:extLst>
              </p:cNvPr>
              <p:cNvSpPr txBox="1"/>
              <p:nvPr/>
            </p:nvSpPr>
            <p:spPr>
              <a:xfrm>
                <a:off x="4258653" y="3473173"/>
                <a:ext cx="391326" cy="307777"/>
              </a:xfrm>
              <a:prstGeom prst="rect">
                <a:avLst/>
              </a:prstGeom>
              <a:noFill/>
            </p:spPr>
            <p:txBody>
              <a:bodyPr wrap="square" rtlCol="0">
                <a:spAutoFit/>
              </a:bodyPr>
              <a:lstStyle/>
              <a:p>
                <a:r>
                  <a:rPr kumimoji="1" lang="zh-TW" altLang="en-US" sz="700" dirty="0">
                    <a:solidFill>
                      <a:schemeClr val="tx1">
                        <a:lumMod val="75000"/>
                        <a:lumOff val="25000"/>
                      </a:schemeClr>
                    </a:solidFill>
                  </a:rPr>
                  <a:t>大師菁英</a:t>
                </a:r>
              </a:p>
            </p:txBody>
          </p:sp>
        </p:grpSp>
      </p:grpSp>
      <p:grpSp>
        <p:nvGrpSpPr>
          <p:cNvPr id="74" name="群組 73">
            <a:extLst>
              <a:ext uri="{FF2B5EF4-FFF2-40B4-BE49-F238E27FC236}">
                <a16:creationId xmlns:a16="http://schemas.microsoft.com/office/drawing/2014/main" id="{93FD9AFF-71E6-5547-950E-F163C3FE96A1}"/>
              </a:ext>
            </a:extLst>
          </p:cNvPr>
          <p:cNvGrpSpPr/>
          <p:nvPr/>
        </p:nvGrpSpPr>
        <p:grpSpPr>
          <a:xfrm>
            <a:off x="4938162" y="3336426"/>
            <a:ext cx="2691274" cy="307777"/>
            <a:chOff x="2027464" y="3473173"/>
            <a:chExt cx="2691274" cy="307777"/>
          </a:xfrm>
        </p:grpSpPr>
        <p:sp>
          <p:nvSpPr>
            <p:cNvPr id="75" name="矩形 74">
              <a:extLst>
                <a:ext uri="{FF2B5EF4-FFF2-40B4-BE49-F238E27FC236}">
                  <a16:creationId xmlns:a16="http://schemas.microsoft.com/office/drawing/2014/main" id="{805F4177-80A0-924B-AF51-B8858C3A07EA}"/>
                </a:ext>
              </a:extLst>
            </p:cNvPr>
            <p:cNvSpPr/>
            <p:nvPr/>
          </p:nvSpPr>
          <p:spPr>
            <a:xfrm>
              <a:off x="2047348" y="3499730"/>
              <a:ext cx="2671390" cy="140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76" name="文字方塊 75">
              <a:extLst>
                <a:ext uri="{FF2B5EF4-FFF2-40B4-BE49-F238E27FC236}">
                  <a16:creationId xmlns:a16="http://schemas.microsoft.com/office/drawing/2014/main" id="{018AC57F-FF2E-6A4F-9E7C-65E509EAE9E6}"/>
                </a:ext>
              </a:extLst>
            </p:cNvPr>
            <p:cNvSpPr txBox="1"/>
            <p:nvPr/>
          </p:nvSpPr>
          <p:spPr>
            <a:xfrm>
              <a:off x="2027464" y="3492204"/>
              <a:ext cx="605912" cy="200055"/>
            </a:xfrm>
            <a:prstGeom prst="rect">
              <a:avLst/>
            </a:prstGeom>
            <a:noFill/>
          </p:spPr>
          <p:txBody>
            <a:bodyPr wrap="square" rtlCol="0">
              <a:spAutoFit/>
            </a:bodyPr>
            <a:lstStyle/>
            <a:p>
              <a:r>
                <a:rPr kumimoji="1" lang="zh-TW" altLang="en-US" sz="700" dirty="0">
                  <a:solidFill>
                    <a:schemeClr val="tx1">
                      <a:lumMod val="75000"/>
                      <a:lumOff val="25000"/>
                    </a:schemeClr>
                  </a:solidFill>
                </a:rPr>
                <a:t>從未參與</a:t>
              </a:r>
            </a:p>
          </p:txBody>
        </p:sp>
        <p:sp>
          <p:nvSpPr>
            <p:cNvPr id="77" name="文字方塊 76">
              <a:extLst>
                <a:ext uri="{FF2B5EF4-FFF2-40B4-BE49-F238E27FC236}">
                  <a16:creationId xmlns:a16="http://schemas.microsoft.com/office/drawing/2014/main" id="{97B79AF8-50B9-9A48-BB93-3837F519FD2B}"/>
                </a:ext>
              </a:extLst>
            </p:cNvPr>
            <p:cNvSpPr txBox="1"/>
            <p:nvPr/>
          </p:nvSpPr>
          <p:spPr>
            <a:xfrm>
              <a:off x="2480428" y="3492269"/>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銅牌</a:t>
              </a:r>
            </a:p>
          </p:txBody>
        </p:sp>
        <p:sp>
          <p:nvSpPr>
            <p:cNvPr id="78" name="文字方塊 77">
              <a:extLst>
                <a:ext uri="{FF2B5EF4-FFF2-40B4-BE49-F238E27FC236}">
                  <a16:creationId xmlns:a16="http://schemas.microsoft.com/office/drawing/2014/main" id="{02380F91-0ED0-4E44-AAF8-42D4C2ECFB42}"/>
                </a:ext>
              </a:extLst>
            </p:cNvPr>
            <p:cNvSpPr txBox="1"/>
            <p:nvPr/>
          </p:nvSpPr>
          <p:spPr>
            <a:xfrm>
              <a:off x="2817263" y="3491545"/>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銀牌</a:t>
              </a:r>
            </a:p>
          </p:txBody>
        </p:sp>
        <p:sp>
          <p:nvSpPr>
            <p:cNvPr id="79" name="文字方塊 78">
              <a:extLst>
                <a:ext uri="{FF2B5EF4-FFF2-40B4-BE49-F238E27FC236}">
                  <a16:creationId xmlns:a16="http://schemas.microsoft.com/office/drawing/2014/main" id="{6C30768E-ECE0-BB42-82EE-2B9362B1C086}"/>
                </a:ext>
              </a:extLst>
            </p:cNvPr>
            <p:cNvSpPr txBox="1"/>
            <p:nvPr/>
          </p:nvSpPr>
          <p:spPr>
            <a:xfrm>
              <a:off x="3186732" y="3487234"/>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金牌</a:t>
              </a:r>
            </a:p>
          </p:txBody>
        </p:sp>
        <p:sp>
          <p:nvSpPr>
            <p:cNvPr id="80" name="文字方塊 79">
              <a:extLst>
                <a:ext uri="{FF2B5EF4-FFF2-40B4-BE49-F238E27FC236}">
                  <a16:creationId xmlns:a16="http://schemas.microsoft.com/office/drawing/2014/main" id="{A9715B1C-382E-7E4B-9D57-C667BCFFC7E6}"/>
                </a:ext>
              </a:extLst>
            </p:cNvPr>
            <p:cNvSpPr txBox="1"/>
            <p:nvPr/>
          </p:nvSpPr>
          <p:spPr>
            <a:xfrm>
              <a:off x="3542740" y="3482904"/>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白金</a:t>
              </a:r>
            </a:p>
          </p:txBody>
        </p:sp>
        <p:sp>
          <p:nvSpPr>
            <p:cNvPr id="81" name="文字方塊 80">
              <a:extLst>
                <a:ext uri="{FF2B5EF4-FFF2-40B4-BE49-F238E27FC236}">
                  <a16:creationId xmlns:a16="http://schemas.microsoft.com/office/drawing/2014/main" id="{4668911F-A2E5-C248-92E4-E842ED143469}"/>
                </a:ext>
              </a:extLst>
            </p:cNvPr>
            <p:cNvSpPr txBox="1"/>
            <p:nvPr/>
          </p:nvSpPr>
          <p:spPr>
            <a:xfrm>
              <a:off x="3899871" y="3479858"/>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鑽石</a:t>
              </a:r>
            </a:p>
          </p:txBody>
        </p:sp>
        <p:sp>
          <p:nvSpPr>
            <p:cNvPr id="82" name="文字方塊 81">
              <a:extLst>
                <a:ext uri="{FF2B5EF4-FFF2-40B4-BE49-F238E27FC236}">
                  <a16:creationId xmlns:a16="http://schemas.microsoft.com/office/drawing/2014/main" id="{4BC729EB-9FA0-4E48-87C5-275DDEFF2438}"/>
                </a:ext>
              </a:extLst>
            </p:cNvPr>
            <p:cNvSpPr txBox="1"/>
            <p:nvPr/>
          </p:nvSpPr>
          <p:spPr>
            <a:xfrm>
              <a:off x="4258653" y="3473173"/>
              <a:ext cx="391326" cy="307777"/>
            </a:xfrm>
            <a:prstGeom prst="rect">
              <a:avLst/>
            </a:prstGeom>
            <a:noFill/>
          </p:spPr>
          <p:txBody>
            <a:bodyPr wrap="square" rtlCol="0">
              <a:spAutoFit/>
            </a:bodyPr>
            <a:lstStyle/>
            <a:p>
              <a:r>
                <a:rPr kumimoji="1" lang="zh-TW" altLang="en-US" sz="700" dirty="0">
                  <a:solidFill>
                    <a:schemeClr val="tx1">
                      <a:lumMod val="75000"/>
                      <a:lumOff val="25000"/>
                    </a:schemeClr>
                  </a:solidFill>
                </a:rPr>
                <a:t>大師菁英</a:t>
              </a:r>
            </a:p>
          </p:txBody>
        </p:sp>
      </p:grpSp>
      <p:grpSp>
        <p:nvGrpSpPr>
          <p:cNvPr id="83" name="群組 82">
            <a:extLst>
              <a:ext uri="{FF2B5EF4-FFF2-40B4-BE49-F238E27FC236}">
                <a16:creationId xmlns:a16="http://schemas.microsoft.com/office/drawing/2014/main" id="{25B6C671-E2FB-8F45-9293-6A689EE57C05}"/>
              </a:ext>
            </a:extLst>
          </p:cNvPr>
          <p:cNvGrpSpPr/>
          <p:nvPr/>
        </p:nvGrpSpPr>
        <p:grpSpPr>
          <a:xfrm>
            <a:off x="4985032" y="5937014"/>
            <a:ext cx="2691274" cy="307777"/>
            <a:chOff x="2027464" y="3473173"/>
            <a:chExt cx="2691274" cy="307777"/>
          </a:xfrm>
        </p:grpSpPr>
        <p:sp>
          <p:nvSpPr>
            <p:cNvPr id="84" name="矩形 83">
              <a:extLst>
                <a:ext uri="{FF2B5EF4-FFF2-40B4-BE49-F238E27FC236}">
                  <a16:creationId xmlns:a16="http://schemas.microsoft.com/office/drawing/2014/main" id="{28FD404C-5D29-974A-BC6D-30EB95C36F32}"/>
                </a:ext>
              </a:extLst>
            </p:cNvPr>
            <p:cNvSpPr/>
            <p:nvPr/>
          </p:nvSpPr>
          <p:spPr>
            <a:xfrm>
              <a:off x="2047348" y="3499730"/>
              <a:ext cx="2671390" cy="140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5" name="文字方塊 84">
              <a:extLst>
                <a:ext uri="{FF2B5EF4-FFF2-40B4-BE49-F238E27FC236}">
                  <a16:creationId xmlns:a16="http://schemas.microsoft.com/office/drawing/2014/main" id="{C1C51980-CB22-4C4E-888B-9A60F013705C}"/>
                </a:ext>
              </a:extLst>
            </p:cNvPr>
            <p:cNvSpPr txBox="1"/>
            <p:nvPr/>
          </p:nvSpPr>
          <p:spPr>
            <a:xfrm>
              <a:off x="2027464" y="3492204"/>
              <a:ext cx="605912" cy="200055"/>
            </a:xfrm>
            <a:prstGeom prst="rect">
              <a:avLst/>
            </a:prstGeom>
            <a:noFill/>
          </p:spPr>
          <p:txBody>
            <a:bodyPr wrap="square" rtlCol="0">
              <a:spAutoFit/>
            </a:bodyPr>
            <a:lstStyle/>
            <a:p>
              <a:r>
                <a:rPr kumimoji="1" lang="zh-TW" altLang="en-US" sz="700" dirty="0">
                  <a:solidFill>
                    <a:schemeClr val="tx1">
                      <a:lumMod val="75000"/>
                      <a:lumOff val="25000"/>
                    </a:schemeClr>
                  </a:solidFill>
                </a:rPr>
                <a:t>從未參與</a:t>
              </a:r>
            </a:p>
          </p:txBody>
        </p:sp>
        <p:sp>
          <p:nvSpPr>
            <p:cNvPr id="86" name="文字方塊 85">
              <a:extLst>
                <a:ext uri="{FF2B5EF4-FFF2-40B4-BE49-F238E27FC236}">
                  <a16:creationId xmlns:a16="http://schemas.microsoft.com/office/drawing/2014/main" id="{D520DDA8-FA0E-DD41-A0F5-3EA2B41B54B9}"/>
                </a:ext>
              </a:extLst>
            </p:cNvPr>
            <p:cNvSpPr txBox="1"/>
            <p:nvPr/>
          </p:nvSpPr>
          <p:spPr>
            <a:xfrm>
              <a:off x="2480428" y="3492269"/>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銅牌</a:t>
              </a:r>
            </a:p>
          </p:txBody>
        </p:sp>
        <p:sp>
          <p:nvSpPr>
            <p:cNvPr id="87" name="文字方塊 86">
              <a:extLst>
                <a:ext uri="{FF2B5EF4-FFF2-40B4-BE49-F238E27FC236}">
                  <a16:creationId xmlns:a16="http://schemas.microsoft.com/office/drawing/2014/main" id="{A51386D1-0A7B-4B47-9FAE-DC4ACD5432C0}"/>
                </a:ext>
              </a:extLst>
            </p:cNvPr>
            <p:cNvSpPr txBox="1"/>
            <p:nvPr/>
          </p:nvSpPr>
          <p:spPr>
            <a:xfrm>
              <a:off x="2817263" y="3491545"/>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銀牌</a:t>
              </a:r>
            </a:p>
          </p:txBody>
        </p:sp>
        <p:sp>
          <p:nvSpPr>
            <p:cNvPr id="88" name="文字方塊 87">
              <a:extLst>
                <a:ext uri="{FF2B5EF4-FFF2-40B4-BE49-F238E27FC236}">
                  <a16:creationId xmlns:a16="http://schemas.microsoft.com/office/drawing/2014/main" id="{556DC785-87CF-0B43-88E3-5FECC26DC1C0}"/>
                </a:ext>
              </a:extLst>
            </p:cNvPr>
            <p:cNvSpPr txBox="1"/>
            <p:nvPr/>
          </p:nvSpPr>
          <p:spPr>
            <a:xfrm>
              <a:off x="3186732" y="3487234"/>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金牌</a:t>
              </a:r>
            </a:p>
          </p:txBody>
        </p:sp>
        <p:sp>
          <p:nvSpPr>
            <p:cNvPr id="89" name="文字方塊 88">
              <a:extLst>
                <a:ext uri="{FF2B5EF4-FFF2-40B4-BE49-F238E27FC236}">
                  <a16:creationId xmlns:a16="http://schemas.microsoft.com/office/drawing/2014/main" id="{3616AA66-A71F-774A-9BEE-3858C67A0F3D}"/>
                </a:ext>
              </a:extLst>
            </p:cNvPr>
            <p:cNvSpPr txBox="1"/>
            <p:nvPr/>
          </p:nvSpPr>
          <p:spPr>
            <a:xfrm>
              <a:off x="3542740" y="3482904"/>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白金</a:t>
              </a:r>
            </a:p>
          </p:txBody>
        </p:sp>
        <p:sp>
          <p:nvSpPr>
            <p:cNvPr id="90" name="文字方塊 89">
              <a:extLst>
                <a:ext uri="{FF2B5EF4-FFF2-40B4-BE49-F238E27FC236}">
                  <a16:creationId xmlns:a16="http://schemas.microsoft.com/office/drawing/2014/main" id="{62357C4C-3269-6E40-9E30-3D39E01FA179}"/>
                </a:ext>
              </a:extLst>
            </p:cNvPr>
            <p:cNvSpPr txBox="1"/>
            <p:nvPr/>
          </p:nvSpPr>
          <p:spPr>
            <a:xfrm>
              <a:off x="3899871" y="3479858"/>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鑽石</a:t>
              </a:r>
            </a:p>
          </p:txBody>
        </p:sp>
        <p:sp>
          <p:nvSpPr>
            <p:cNvPr id="91" name="文字方塊 90">
              <a:extLst>
                <a:ext uri="{FF2B5EF4-FFF2-40B4-BE49-F238E27FC236}">
                  <a16:creationId xmlns:a16="http://schemas.microsoft.com/office/drawing/2014/main" id="{C8E1DF9A-E699-1043-85F2-7E9D6BE2F346}"/>
                </a:ext>
              </a:extLst>
            </p:cNvPr>
            <p:cNvSpPr txBox="1"/>
            <p:nvPr/>
          </p:nvSpPr>
          <p:spPr>
            <a:xfrm>
              <a:off x="4258653" y="3473173"/>
              <a:ext cx="391326" cy="307777"/>
            </a:xfrm>
            <a:prstGeom prst="rect">
              <a:avLst/>
            </a:prstGeom>
            <a:noFill/>
          </p:spPr>
          <p:txBody>
            <a:bodyPr wrap="square" rtlCol="0">
              <a:spAutoFit/>
            </a:bodyPr>
            <a:lstStyle/>
            <a:p>
              <a:r>
                <a:rPr kumimoji="1" lang="zh-TW" altLang="en-US" sz="700" dirty="0">
                  <a:solidFill>
                    <a:schemeClr val="tx1">
                      <a:lumMod val="75000"/>
                      <a:lumOff val="25000"/>
                    </a:schemeClr>
                  </a:solidFill>
                </a:rPr>
                <a:t>大師菁英</a:t>
              </a:r>
            </a:p>
          </p:txBody>
        </p:sp>
      </p:grpSp>
      <p:grpSp>
        <p:nvGrpSpPr>
          <p:cNvPr id="92" name="群組 91">
            <a:extLst>
              <a:ext uri="{FF2B5EF4-FFF2-40B4-BE49-F238E27FC236}">
                <a16:creationId xmlns:a16="http://schemas.microsoft.com/office/drawing/2014/main" id="{3A754F82-23BA-4B47-A6EF-0AFEE4C1AD91}"/>
              </a:ext>
            </a:extLst>
          </p:cNvPr>
          <p:cNvGrpSpPr/>
          <p:nvPr/>
        </p:nvGrpSpPr>
        <p:grpSpPr>
          <a:xfrm>
            <a:off x="886315" y="3704862"/>
            <a:ext cx="3458138" cy="2814159"/>
            <a:chOff x="917434" y="3489104"/>
            <a:chExt cx="3458138" cy="2814159"/>
          </a:xfrm>
        </p:grpSpPr>
        <p:pic>
          <p:nvPicPr>
            <p:cNvPr id="93" name="圖片 92">
              <a:extLst>
                <a:ext uri="{FF2B5EF4-FFF2-40B4-BE49-F238E27FC236}">
                  <a16:creationId xmlns:a16="http://schemas.microsoft.com/office/drawing/2014/main" id="{07A38400-DB07-4349-8172-C6AE4B59F59B}"/>
                </a:ext>
              </a:extLst>
            </p:cNvPr>
            <p:cNvPicPr>
              <a:picLocks noChangeAspect="1"/>
            </p:cNvPicPr>
            <p:nvPr/>
          </p:nvPicPr>
          <p:blipFill rotWithShape="1">
            <a:blip r:embed="rId5">
              <a:extLst>
                <a:ext uri="{28A0092B-C50C-407E-A947-70E740481C1C}">
                  <a14:useLocalDpi xmlns:a14="http://schemas.microsoft.com/office/drawing/2010/main" val="0"/>
                </a:ext>
              </a:extLst>
            </a:blip>
            <a:srcRect t="45865" r="-478"/>
            <a:stretch/>
          </p:blipFill>
          <p:spPr>
            <a:xfrm>
              <a:off x="917434" y="3793835"/>
              <a:ext cx="3458138" cy="2509428"/>
            </a:xfrm>
            <a:prstGeom prst="rect">
              <a:avLst/>
            </a:prstGeom>
            <a:ln>
              <a:noFill/>
            </a:ln>
            <a:effectLst>
              <a:softEdge rad="112500"/>
            </a:effectLst>
          </p:spPr>
        </p:pic>
        <p:sp>
          <p:nvSpPr>
            <p:cNvPr id="109" name="文字方塊 108">
              <a:extLst>
                <a:ext uri="{FF2B5EF4-FFF2-40B4-BE49-F238E27FC236}">
                  <a16:creationId xmlns:a16="http://schemas.microsoft.com/office/drawing/2014/main" id="{A9057D4E-96D2-B649-9C59-D78A2E5499B8}"/>
                </a:ext>
              </a:extLst>
            </p:cNvPr>
            <p:cNvSpPr txBox="1"/>
            <p:nvPr/>
          </p:nvSpPr>
          <p:spPr>
            <a:xfrm>
              <a:off x="2893718" y="3489104"/>
              <a:ext cx="391326" cy="200055"/>
            </a:xfrm>
            <a:prstGeom prst="rect">
              <a:avLst/>
            </a:prstGeom>
            <a:noFill/>
          </p:spPr>
          <p:txBody>
            <a:bodyPr wrap="square" rtlCol="0">
              <a:spAutoFit/>
            </a:bodyPr>
            <a:lstStyle/>
            <a:p>
              <a:endParaRPr kumimoji="1" lang="zh-TW" altLang="en-US" sz="700" dirty="0">
                <a:solidFill>
                  <a:schemeClr val="tx1">
                    <a:lumMod val="75000"/>
                    <a:lumOff val="25000"/>
                  </a:schemeClr>
                </a:solidFill>
              </a:endParaRPr>
            </a:p>
          </p:txBody>
        </p:sp>
        <p:grpSp>
          <p:nvGrpSpPr>
            <p:cNvPr id="95" name="群組 94">
              <a:extLst>
                <a:ext uri="{FF2B5EF4-FFF2-40B4-BE49-F238E27FC236}">
                  <a16:creationId xmlns:a16="http://schemas.microsoft.com/office/drawing/2014/main" id="{55E8A96D-246F-6F45-AE51-13E60BF3EA0D}"/>
                </a:ext>
              </a:extLst>
            </p:cNvPr>
            <p:cNvGrpSpPr/>
            <p:nvPr/>
          </p:nvGrpSpPr>
          <p:grpSpPr>
            <a:xfrm>
              <a:off x="1359896" y="5798088"/>
              <a:ext cx="2691274" cy="307777"/>
              <a:chOff x="2027464" y="3473173"/>
              <a:chExt cx="2691274" cy="307777"/>
            </a:xfrm>
          </p:grpSpPr>
          <p:sp>
            <p:nvSpPr>
              <p:cNvPr id="96" name="矩形 95">
                <a:extLst>
                  <a:ext uri="{FF2B5EF4-FFF2-40B4-BE49-F238E27FC236}">
                    <a16:creationId xmlns:a16="http://schemas.microsoft.com/office/drawing/2014/main" id="{30843514-EABD-464C-BD10-75419ACDADBE}"/>
                  </a:ext>
                </a:extLst>
              </p:cNvPr>
              <p:cNvSpPr/>
              <p:nvPr/>
            </p:nvSpPr>
            <p:spPr>
              <a:xfrm>
                <a:off x="2047348" y="3499730"/>
                <a:ext cx="2671390" cy="140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97" name="文字方塊 96">
                <a:extLst>
                  <a:ext uri="{FF2B5EF4-FFF2-40B4-BE49-F238E27FC236}">
                    <a16:creationId xmlns:a16="http://schemas.microsoft.com/office/drawing/2014/main" id="{CE0A0648-2C8B-A144-B139-FD3EA007BEE3}"/>
                  </a:ext>
                </a:extLst>
              </p:cNvPr>
              <p:cNvSpPr txBox="1"/>
              <p:nvPr/>
            </p:nvSpPr>
            <p:spPr>
              <a:xfrm>
                <a:off x="2027464" y="3492204"/>
                <a:ext cx="605912" cy="200055"/>
              </a:xfrm>
              <a:prstGeom prst="rect">
                <a:avLst/>
              </a:prstGeom>
              <a:noFill/>
            </p:spPr>
            <p:txBody>
              <a:bodyPr wrap="square" rtlCol="0">
                <a:spAutoFit/>
              </a:bodyPr>
              <a:lstStyle/>
              <a:p>
                <a:r>
                  <a:rPr kumimoji="1" lang="zh-TW" altLang="en-US" sz="700" dirty="0">
                    <a:solidFill>
                      <a:schemeClr val="tx1">
                        <a:lumMod val="75000"/>
                        <a:lumOff val="25000"/>
                      </a:schemeClr>
                    </a:solidFill>
                  </a:rPr>
                  <a:t>從未參與</a:t>
                </a:r>
              </a:p>
            </p:txBody>
          </p:sp>
          <p:sp>
            <p:nvSpPr>
              <p:cNvPr id="98" name="文字方塊 97">
                <a:extLst>
                  <a:ext uri="{FF2B5EF4-FFF2-40B4-BE49-F238E27FC236}">
                    <a16:creationId xmlns:a16="http://schemas.microsoft.com/office/drawing/2014/main" id="{A007FC40-20FD-C549-BF0F-CD46E4431845}"/>
                  </a:ext>
                </a:extLst>
              </p:cNvPr>
              <p:cNvSpPr txBox="1"/>
              <p:nvPr/>
            </p:nvSpPr>
            <p:spPr>
              <a:xfrm>
                <a:off x="2480428" y="3492269"/>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銅牌</a:t>
                </a:r>
              </a:p>
            </p:txBody>
          </p:sp>
          <p:sp>
            <p:nvSpPr>
              <p:cNvPr id="99" name="文字方塊 98">
                <a:extLst>
                  <a:ext uri="{FF2B5EF4-FFF2-40B4-BE49-F238E27FC236}">
                    <a16:creationId xmlns:a16="http://schemas.microsoft.com/office/drawing/2014/main" id="{C3E78EE7-2111-3940-A49D-7EB352CBA1F1}"/>
                  </a:ext>
                </a:extLst>
              </p:cNvPr>
              <p:cNvSpPr txBox="1"/>
              <p:nvPr/>
            </p:nvSpPr>
            <p:spPr>
              <a:xfrm>
                <a:off x="2817263" y="3491545"/>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銀牌</a:t>
                </a:r>
              </a:p>
            </p:txBody>
          </p:sp>
          <p:sp>
            <p:nvSpPr>
              <p:cNvPr id="100" name="文字方塊 99">
                <a:extLst>
                  <a:ext uri="{FF2B5EF4-FFF2-40B4-BE49-F238E27FC236}">
                    <a16:creationId xmlns:a16="http://schemas.microsoft.com/office/drawing/2014/main" id="{86466195-DFDF-4D49-A444-4AB5945E6A6F}"/>
                  </a:ext>
                </a:extLst>
              </p:cNvPr>
              <p:cNvSpPr txBox="1"/>
              <p:nvPr/>
            </p:nvSpPr>
            <p:spPr>
              <a:xfrm>
                <a:off x="3186732" y="3487234"/>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金牌</a:t>
                </a:r>
              </a:p>
            </p:txBody>
          </p:sp>
          <p:sp>
            <p:nvSpPr>
              <p:cNvPr id="101" name="文字方塊 100">
                <a:extLst>
                  <a:ext uri="{FF2B5EF4-FFF2-40B4-BE49-F238E27FC236}">
                    <a16:creationId xmlns:a16="http://schemas.microsoft.com/office/drawing/2014/main" id="{970974B3-4EBA-9D4D-9728-E731F576623D}"/>
                  </a:ext>
                </a:extLst>
              </p:cNvPr>
              <p:cNvSpPr txBox="1"/>
              <p:nvPr/>
            </p:nvSpPr>
            <p:spPr>
              <a:xfrm>
                <a:off x="3542740" y="3482904"/>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白金</a:t>
                </a:r>
              </a:p>
            </p:txBody>
          </p:sp>
          <p:sp>
            <p:nvSpPr>
              <p:cNvPr id="102" name="文字方塊 101">
                <a:extLst>
                  <a:ext uri="{FF2B5EF4-FFF2-40B4-BE49-F238E27FC236}">
                    <a16:creationId xmlns:a16="http://schemas.microsoft.com/office/drawing/2014/main" id="{E0F8A531-AE4E-8746-BC4F-275A0B4487A5}"/>
                  </a:ext>
                </a:extLst>
              </p:cNvPr>
              <p:cNvSpPr txBox="1"/>
              <p:nvPr/>
            </p:nvSpPr>
            <p:spPr>
              <a:xfrm>
                <a:off x="3899871" y="3479858"/>
                <a:ext cx="391326" cy="200055"/>
              </a:xfrm>
              <a:prstGeom prst="rect">
                <a:avLst/>
              </a:prstGeom>
              <a:noFill/>
            </p:spPr>
            <p:txBody>
              <a:bodyPr wrap="square" rtlCol="0">
                <a:spAutoFit/>
              </a:bodyPr>
              <a:lstStyle/>
              <a:p>
                <a:r>
                  <a:rPr kumimoji="1" lang="zh-TW" altLang="en-US" sz="700" dirty="0">
                    <a:solidFill>
                      <a:schemeClr val="tx1">
                        <a:lumMod val="75000"/>
                        <a:lumOff val="25000"/>
                      </a:schemeClr>
                    </a:solidFill>
                  </a:rPr>
                  <a:t>鑽石</a:t>
                </a:r>
              </a:p>
            </p:txBody>
          </p:sp>
          <p:sp>
            <p:nvSpPr>
              <p:cNvPr id="103" name="文字方塊 102">
                <a:extLst>
                  <a:ext uri="{FF2B5EF4-FFF2-40B4-BE49-F238E27FC236}">
                    <a16:creationId xmlns:a16="http://schemas.microsoft.com/office/drawing/2014/main" id="{22AD06D6-EFEF-C540-A0B5-EE1ED25BF507}"/>
                  </a:ext>
                </a:extLst>
              </p:cNvPr>
              <p:cNvSpPr txBox="1"/>
              <p:nvPr/>
            </p:nvSpPr>
            <p:spPr>
              <a:xfrm>
                <a:off x="4258653" y="3473173"/>
                <a:ext cx="391326" cy="307777"/>
              </a:xfrm>
              <a:prstGeom prst="rect">
                <a:avLst/>
              </a:prstGeom>
              <a:noFill/>
            </p:spPr>
            <p:txBody>
              <a:bodyPr wrap="square" rtlCol="0">
                <a:spAutoFit/>
              </a:bodyPr>
              <a:lstStyle/>
              <a:p>
                <a:r>
                  <a:rPr kumimoji="1" lang="zh-TW" altLang="en-US" sz="700" dirty="0">
                    <a:solidFill>
                      <a:schemeClr val="tx1">
                        <a:lumMod val="75000"/>
                        <a:lumOff val="25000"/>
                      </a:schemeClr>
                    </a:solidFill>
                  </a:rPr>
                  <a:t>大師菁英</a:t>
                </a:r>
              </a:p>
            </p:txBody>
          </p:sp>
        </p:grpSp>
      </p:grpSp>
      <p:sp>
        <p:nvSpPr>
          <p:cNvPr id="4" name="文字方塊 3">
            <a:extLst>
              <a:ext uri="{FF2B5EF4-FFF2-40B4-BE49-F238E27FC236}">
                <a16:creationId xmlns:a16="http://schemas.microsoft.com/office/drawing/2014/main" id="{E68775EA-6BA1-2E4C-B6AE-6A887783C11D}"/>
              </a:ext>
            </a:extLst>
          </p:cNvPr>
          <p:cNvSpPr txBox="1"/>
          <p:nvPr/>
        </p:nvSpPr>
        <p:spPr>
          <a:xfrm>
            <a:off x="2026210" y="1101192"/>
            <a:ext cx="1245727" cy="369332"/>
          </a:xfrm>
          <a:prstGeom prst="rect">
            <a:avLst/>
          </a:prstGeom>
          <a:noFill/>
        </p:spPr>
        <p:txBody>
          <a:bodyPr wrap="square" rtlCol="0">
            <a:spAutoFit/>
          </a:bodyPr>
          <a:lstStyle/>
          <a:p>
            <a:pPr algn="ctr"/>
            <a:r>
              <a:rPr kumimoji="1" lang="en-US" altLang="zh-TW" b="1" dirty="0">
                <a:solidFill>
                  <a:srgbClr val="FE4A1E"/>
                </a:solidFill>
              </a:rPr>
              <a:t>1</a:t>
            </a:r>
            <a:r>
              <a:rPr kumimoji="1" lang="zh-CN" altLang="en-US" b="1" dirty="0">
                <a:solidFill>
                  <a:srgbClr val="FE4A1E"/>
                </a:solidFill>
              </a:rPr>
              <a:t>年以下</a:t>
            </a:r>
            <a:endParaRPr kumimoji="1" lang="zh-TW" altLang="en-US" b="1" dirty="0">
              <a:solidFill>
                <a:srgbClr val="FE4A1E"/>
              </a:solidFill>
            </a:endParaRPr>
          </a:p>
        </p:txBody>
      </p:sp>
      <p:sp>
        <p:nvSpPr>
          <p:cNvPr id="113" name="文字方塊 112">
            <a:extLst>
              <a:ext uri="{FF2B5EF4-FFF2-40B4-BE49-F238E27FC236}">
                <a16:creationId xmlns:a16="http://schemas.microsoft.com/office/drawing/2014/main" id="{77E478FA-1570-E54F-9064-D80F7276F12D}"/>
              </a:ext>
            </a:extLst>
          </p:cNvPr>
          <p:cNvSpPr txBox="1"/>
          <p:nvPr/>
        </p:nvSpPr>
        <p:spPr>
          <a:xfrm>
            <a:off x="5770167" y="1040532"/>
            <a:ext cx="1245727" cy="369332"/>
          </a:xfrm>
          <a:prstGeom prst="rect">
            <a:avLst/>
          </a:prstGeom>
          <a:noFill/>
        </p:spPr>
        <p:txBody>
          <a:bodyPr wrap="square" rtlCol="0">
            <a:spAutoFit/>
          </a:bodyPr>
          <a:lstStyle/>
          <a:p>
            <a:pPr algn="ctr"/>
            <a:r>
              <a:rPr kumimoji="1" lang="en-US" altLang="zh-TW" b="1" dirty="0">
                <a:solidFill>
                  <a:srgbClr val="FE4A1E"/>
                </a:solidFill>
              </a:rPr>
              <a:t>3-5</a:t>
            </a:r>
            <a:r>
              <a:rPr kumimoji="1" lang="zh-CN" altLang="en-US" b="1" dirty="0">
                <a:solidFill>
                  <a:srgbClr val="FE4A1E"/>
                </a:solidFill>
              </a:rPr>
              <a:t>年</a:t>
            </a:r>
            <a:endParaRPr kumimoji="1" lang="zh-TW" altLang="en-US" b="1" dirty="0">
              <a:solidFill>
                <a:srgbClr val="FE4A1E"/>
              </a:solidFill>
            </a:endParaRPr>
          </a:p>
        </p:txBody>
      </p:sp>
      <p:sp>
        <p:nvSpPr>
          <p:cNvPr id="114" name="文字方塊 113">
            <a:extLst>
              <a:ext uri="{FF2B5EF4-FFF2-40B4-BE49-F238E27FC236}">
                <a16:creationId xmlns:a16="http://schemas.microsoft.com/office/drawing/2014/main" id="{0FE26496-3ABC-0247-9E05-C537BEEA1993}"/>
              </a:ext>
            </a:extLst>
          </p:cNvPr>
          <p:cNvSpPr txBox="1"/>
          <p:nvPr/>
        </p:nvSpPr>
        <p:spPr>
          <a:xfrm>
            <a:off x="1956297" y="3699710"/>
            <a:ext cx="1245727" cy="369332"/>
          </a:xfrm>
          <a:prstGeom prst="rect">
            <a:avLst/>
          </a:prstGeom>
          <a:noFill/>
        </p:spPr>
        <p:txBody>
          <a:bodyPr wrap="square" rtlCol="0">
            <a:spAutoFit/>
          </a:bodyPr>
          <a:lstStyle/>
          <a:p>
            <a:pPr algn="ctr"/>
            <a:r>
              <a:rPr kumimoji="1" lang="en-US" altLang="zh-TW" b="1" dirty="0">
                <a:solidFill>
                  <a:srgbClr val="FE4A1E"/>
                </a:solidFill>
              </a:rPr>
              <a:t>1-3</a:t>
            </a:r>
            <a:r>
              <a:rPr kumimoji="1" lang="zh-CN" altLang="en-US" b="1" dirty="0">
                <a:solidFill>
                  <a:srgbClr val="FE4A1E"/>
                </a:solidFill>
              </a:rPr>
              <a:t>年</a:t>
            </a:r>
            <a:endParaRPr kumimoji="1" lang="zh-TW" altLang="en-US" b="1" dirty="0">
              <a:solidFill>
                <a:srgbClr val="FE4A1E"/>
              </a:solidFill>
            </a:endParaRPr>
          </a:p>
        </p:txBody>
      </p:sp>
      <p:sp>
        <p:nvSpPr>
          <p:cNvPr id="115" name="文字方塊 114">
            <a:extLst>
              <a:ext uri="{FF2B5EF4-FFF2-40B4-BE49-F238E27FC236}">
                <a16:creationId xmlns:a16="http://schemas.microsoft.com/office/drawing/2014/main" id="{89C0193C-D8BC-E94E-B53D-447A35C9C4BC}"/>
              </a:ext>
            </a:extLst>
          </p:cNvPr>
          <p:cNvSpPr txBox="1"/>
          <p:nvPr/>
        </p:nvSpPr>
        <p:spPr>
          <a:xfrm>
            <a:off x="5770166" y="3755628"/>
            <a:ext cx="1245727" cy="369332"/>
          </a:xfrm>
          <a:prstGeom prst="rect">
            <a:avLst/>
          </a:prstGeom>
          <a:noFill/>
        </p:spPr>
        <p:txBody>
          <a:bodyPr wrap="square" rtlCol="0">
            <a:spAutoFit/>
          </a:bodyPr>
          <a:lstStyle/>
          <a:p>
            <a:pPr algn="ctr"/>
            <a:r>
              <a:rPr kumimoji="1" lang="en-US" altLang="zh-TW" b="1" dirty="0">
                <a:solidFill>
                  <a:srgbClr val="FE4A1E"/>
                </a:solidFill>
              </a:rPr>
              <a:t>5-7</a:t>
            </a:r>
            <a:r>
              <a:rPr kumimoji="1" lang="zh-CN" altLang="en-US" b="1" dirty="0">
                <a:solidFill>
                  <a:srgbClr val="FE4A1E"/>
                </a:solidFill>
              </a:rPr>
              <a:t>年</a:t>
            </a:r>
            <a:endParaRPr kumimoji="1" lang="zh-TW" altLang="en-US" b="1" dirty="0">
              <a:solidFill>
                <a:srgbClr val="FE4A1E"/>
              </a:solidFill>
            </a:endParaRPr>
          </a:p>
        </p:txBody>
      </p:sp>
      <p:sp>
        <p:nvSpPr>
          <p:cNvPr id="116" name="文字方塊 115">
            <a:extLst>
              <a:ext uri="{FF2B5EF4-FFF2-40B4-BE49-F238E27FC236}">
                <a16:creationId xmlns:a16="http://schemas.microsoft.com/office/drawing/2014/main" id="{A94D3DE6-134C-A548-B6D1-D217D2457062}"/>
              </a:ext>
            </a:extLst>
          </p:cNvPr>
          <p:cNvSpPr txBox="1"/>
          <p:nvPr/>
        </p:nvSpPr>
        <p:spPr>
          <a:xfrm>
            <a:off x="9503756" y="1040925"/>
            <a:ext cx="1245727" cy="369332"/>
          </a:xfrm>
          <a:prstGeom prst="rect">
            <a:avLst/>
          </a:prstGeom>
          <a:noFill/>
        </p:spPr>
        <p:txBody>
          <a:bodyPr wrap="square" rtlCol="0">
            <a:spAutoFit/>
          </a:bodyPr>
          <a:lstStyle/>
          <a:p>
            <a:pPr algn="ctr"/>
            <a:r>
              <a:rPr kumimoji="1" lang="en-US" altLang="zh-CN" b="1" dirty="0">
                <a:solidFill>
                  <a:srgbClr val="FE4A1E"/>
                </a:solidFill>
              </a:rPr>
              <a:t>7</a:t>
            </a:r>
            <a:r>
              <a:rPr kumimoji="1" lang="zh-CN" altLang="en-US" b="1" dirty="0">
                <a:solidFill>
                  <a:srgbClr val="FE4A1E"/>
                </a:solidFill>
              </a:rPr>
              <a:t>年以上</a:t>
            </a:r>
            <a:endParaRPr kumimoji="1" lang="zh-TW" altLang="en-US" b="1" dirty="0">
              <a:solidFill>
                <a:srgbClr val="FE4A1E"/>
              </a:solidFill>
            </a:endParaRPr>
          </a:p>
        </p:txBody>
      </p:sp>
      <p:sp>
        <p:nvSpPr>
          <p:cNvPr id="5" name="橢圓 4">
            <a:extLst>
              <a:ext uri="{FF2B5EF4-FFF2-40B4-BE49-F238E27FC236}">
                <a16:creationId xmlns:a16="http://schemas.microsoft.com/office/drawing/2014/main" id="{8B3FA684-E039-9843-87FE-4D716E4CC5D9}"/>
              </a:ext>
            </a:extLst>
          </p:cNvPr>
          <p:cNvSpPr/>
          <p:nvPr/>
        </p:nvSpPr>
        <p:spPr>
          <a:xfrm>
            <a:off x="2104288" y="2786063"/>
            <a:ext cx="496808" cy="833138"/>
          </a:xfrm>
          <a:prstGeom prst="ellipse">
            <a:avLst/>
          </a:prstGeom>
          <a:noFill/>
          <a:ln w="38100">
            <a:solidFill>
              <a:srgbClr val="FE4A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7" name="橢圓 116">
            <a:extLst>
              <a:ext uri="{FF2B5EF4-FFF2-40B4-BE49-F238E27FC236}">
                <a16:creationId xmlns:a16="http://schemas.microsoft.com/office/drawing/2014/main" id="{FF8BAFE9-B8DA-C642-9898-21288AA660C8}"/>
              </a:ext>
            </a:extLst>
          </p:cNvPr>
          <p:cNvSpPr/>
          <p:nvPr/>
        </p:nvSpPr>
        <p:spPr>
          <a:xfrm>
            <a:off x="2065835" y="4280785"/>
            <a:ext cx="496808" cy="2040837"/>
          </a:xfrm>
          <a:prstGeom prst="ellipse">
            <a:avLst/>
          </a:prstGeom>
          <a:noFill/>
          <a:ln w="38100">
            <a:solidFill>
              <a:srgbClr val="FE4A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8" name="橢圓 117">
            <a:extLst>
              <a:ext uri="{FF2B5EF4-FFF2-40B4-BE49-F238E27FC236}">
                <a16:creationId xmlns:a16="http://schemas.microsoft.com/office/drawing/2014/main" id="{C795979C-7C43-4D4C-8D27-65B91719D436}"/>
              </a:ext>
            </a:extLst>
          </p:cNvPr>
          <p:cNvSpPr/>
          <p:nvPr/>
        </p:nvSpPr>
        <p:spPr>
          <a:xfrm>
            <a:off x="6767085" y="4171161"/>
            <a:ext cx="496808" cy="2150462"/>
          </a:xfrm>
          <a:prstGeom prst="ellipse">
            <a:avLst/>
          </a:prstGeom>
          <a:noFill/>
          <a:ln w="38100">
            <a:solidFill>
              <a:srgbClr val="FE4A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9" name="橢圓 118">
            <a:extLst>
              <a:ext uri="{FF2B5EF4-FFF2-40B4-BE49-F238E27FC236}">
                <a16:creationId xmlns:a16="http://schemas.microsoft.com/office/drawing/2014/main" id="{0A70CAC0-27C7-BD43-AF09-8EE3DC2CE834}"/>
              </a:ext>
            </a:extLst>
          </p:cNvPr>
          <p:cNvSpPr/>
          <p:nvPr/>
        </p:nvSpPr>
        <p:spPr>
          <a:xfrm>
            <a:off x="6003500" y="1610839"/>
            <a:ext cx="496808" cy="2054783"/>
          </a:xfrm>
          <a:prstGeom prst="ellipse">
            <a:avLst/>
          </a:prstGeom>
          <a:noFill/>
          <a:ln w="38100">
            <a:solidFill>
              <a:srgbClr val="FE4A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0" name="橢圓 119">
            <a:extLst>
              <a:ext uri="{FF2B5EF4-FFF2-40B4-BE49-F238E27FC236}">
                <a16:creationId xmlns:a16="http://schemas.microsoft.com/office/drawing/2014/main" id="{4A15287E-53B3-7F4D-A85F-72A6F6DE20FE}"/>
              </a:ext>
            </a:extLst>
          </p:cNvPr>
          <p:cNvSpPr/>
          <p:nvPr/>
        </p:nvSpPr>
        <p:spPr>
          <a:xfrm>
            <a:off x="10527825" y="1558752"/>
            <a:ext cx="855590" cy="2032222"/>
          </a:xfrm>
          <a:prstGeom prst="ellipse">
            <a:avLst/>
          </a:prstGeom>
          <a:noFill/>
          <a:ln w="38100">
            <a:solidFill>
              <a:srgbClr val="FE4A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131446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cxnSp>
        <p:nvCxnSpPr>
          <p:cNvPr id="3" name="Straight Connector 2"/>
          <p:cNvCxnSpPr/>
          <p:nvPr/>
        </p:nvCxnSpPr>
        <p:spPr>
          <a:xfrm>
            <a:off x="6099586" y="1760904"/>
            <a:ext cx="43030" cy="510450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a:off x="3910405" y="1742725"/>
            <a:ext cx="2181113" cy="1077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5. IMPROVEMENT</a:t>
            </a:r>
          </a:p>
        </p:txBody>
      </p:sp>
      <p:sp>
        <p:nvSpPr>
          <p:cNvPr id="8" name="Text Box 10"/>
          <p:cNvSpPr txBox="1">
            <a:spLocks noChangeArrowheads="1"/>
          </p:cNvSpPr>
          <p:nvPr/>
        </p:nvSpPr>
        <p:spPr bwMode="auto">
          <a:xfrm>
            <a:off x="6477830" y="2691314"/>
            <a:ext cx="3867265" cy="1040285"/>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2400" b="1" dirty="0">
                <a:solidFill>
                  <a:srgbClr val="FE4A1E"/>
                </a:solidFill>
                <a:latin typeface="Candara" panose="020E0502030303020204" pitchFamily="34" charset="0"/>
              </a:rPr>
              <a:t>No </a:t>
            </a:r>
            <a:r>
              <a:rPr lang="en-US" sz="2400" b="1" dirty="0" smtClean="0">
                <a:solidFill>
                  <a:srgbClr val="FE4A1E"/>
                </a:solidFill>
                <a:latin typeface="Candara" panose="020E0502030303020204" pitchFamily="34" charset="0"/>
              </a:rPr>
              <a:t>Pre-Test</a:t>
            </a:r>
          </a:p>
          <a:p>
            <a:pPr defTabSz="1219170">
              <a:spcBef>
                <a:spcPct val="20000"/>
              </a:spcBef>
              <a:defRPr/>
            </a:pPr>
            <a:r>
              <a:rPr lang="en" altLang="zh-TW" dirty="0" smtClean="0">
                <a:solidFill>
                  <a:schemeClr val="bg1"/>
                </a:solidFill>
                <a:latin typeface="Candara" panose="020E0502030303020204" pitchFamily="34" charset="0"/>
              </a:rPr>
              <a:t>We didn’t give pre-tests to find the problems in the google form.</a:t>
            </a:r>
            <a:endParaRPr lang="en-US" b="1" dirty="0">
              <a:solidFill>
                <a:srgbClr val="FE4A1E"/>
              </a:solidFill>
              <a:latin typeface="Candara" panose="020E0502030303020204" pitchFamily="34" charset="0"/>
            </a:endParaRPr>
          </a:p>
        </p:txBody>
      </p:sp>
      <p:grpSp>
        <p:nvGrpSpPr>
          <p:cNvPr id="9" name="Group 8"/>
          <p:cNvGrpSpPr/>
          <p:nvPr/>
        </p:nvGrpSpPr>
        <p:grpSpPr>
          <a:xfrm>
            <a:off x="5845053" y="2641991"/>
            <a:ext cx="548640" cy="548640"/>
            <a:chOff x="8093534" y="1164886"/>
            <a:chExt cx="548640" cy="548640"/>
          </a:xfrm>
        </p:grpSpPr>
        <p:sp>
          <p:nvSpPr>
            <p:cNvPr id="10" name="Oval 9"/>
            <p:cNvSpPr>
              <a:spLocks noChangeAspect="1"/>
            </p:cNvSpPr>
            <p:nvPr/>
          </p:nvSpPr>
          <p:spPr>
            <a:xfrm>
              <a:off x="8093534" y="1164886"/>
              <a:ext cx="548640" cy="548640"/>
            </a:xfrm>
            <a:prstGeom prst="ellipse">
              <a:avLst/>
            </a:prstGeom>
            <a:solidFill>
              <a:srgbClr val="FE4A1E"/>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p>
          </p:txBody>
        </p:sp>
        <p:sp>
          <p:nvSpPr>
            <p:cNvPr id="11" name="Freeform 23"/>
            <p:cNvSpPr>
              <a:spLocks noChangeArrowheads="1"/>
            </p:cNvSpPr>
            <p:nvPr/>
          </p:nvSpPr>
          <p:spPr bwMode="auto">
            <a:xfrm>
              <a:off x="8237238" y="1316084"/>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FFFF"/>
            </a:solidFill>
            <a:ln>
              <a:noFill/>
            </a:ln>
            <a:effectLst/>
          </p:spPr>
          <p:txBody>
            <a:bodyPr wrap="none" anchor="ctr"/>
            <a:lstStyle/>
            <a:p>
              <a:endParaRPr lang="en-US"/>
            </a:p>
          </p:txBody>
        </p:sp>
      </p:grpSp>
      <p:sp>
        <p:nvSpPr>
          <p:cNvPr id="12" name="Text Box 10"/>
          <p:cNvSpPr txBox="1">
            <a:spLocks noChangeArrowheads="1"/>
          </p:cNvSpPr>
          <p:nvPr/>
        </p:nvSpPr>
        <p:spPr bwMode="auto">
          <a:xfrm>
            <a:off x="6477830" y="4255767"/>
            <a:ext cx="4839354" cy="1317284"/>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2400" b="1" dirty="0">
                <a:solidFill>
                  <a:srgbClr val="5C9AD3"/>
                </a:solidFill>
                <a:latin typeface="Candara" panose="020E0502030303020204" pitchFamily="34" charset="0"/>
              </a:rPr>
              <a:t>Google Form </a:t>
            </a:r>
            <a:r>
              <a:rPr lang="en-US" sz="2400" b="1" dirty="0" smtClean="0">
                <a:solidFill>
                  <a:srgbClr val="5C9AD3"/>
                </a:solidFill>
                <a:latin typeface="Candara" panose="020E0502030303020204" pitchFamily="34" charset="0"/>
              </a:rPr>
              <a:t>Problems</a:t>
            </a:r>
          </a:p>
          <a:p>
            <a:pPr defTabSz="1219170">
              <a:spcBef>
                <a:spcPct val="20000"/>
              </a:spcBef>
              <a:defRPr/>
            </a:pPr>
            <a:r>
              <a:rPr lang="en" dirty="0" smtClean="0">
                <a:solidFill>
                  <a:schemeClr val="bg1"/>
                </a:solidFill>
                <a:latin typeface="Candara" panose="020E0502030303020204" pitchFamily="34" charset="0"/>
              </a:rPr>
              <a:t>We changed a little options in the form.</a:t>
            </a:r>
          </a:p>
          <a:p>
            <a:pPr defTabSz="1219170">
              <a:spcBef>
                <a:spcPct val="20000"/>
              </a:spcBef>
              <a:defRPr/>
            </a:pPr>
            <a:r>
              <a:rPr lang="en" dirty="0" smtClean="0">
                <a:solidFill>
                  <a:schemeClr val="bg1"/>
                </a:solidFill>
                <a:latin typeface="Candara" panose="020E0502030303020204" pitchFamily="34" charset="0"/>
              </a:rPr>
              <a:t>Most people won’t pick extreme options.</a:t>
            </a:r>
            <a:endParaRPr lang="en-US" dirty="0">
              <a:solidFill>
                <a:srgbClr val="5C9AD3"/>
              </a:solidFill>
              <a:latin typeface="Candara" panose="020E0502030303020204" pitchFamily="34" charset="0"/>
            </a:endParaRPr>
          </a:p>
          <a:p>
            <a:pPr defTabSz="1219170">
              <a:spcBef>
                <a:spcPct val="20000"/>
              </a:spcBef>
              <a:defRPr/>
            </a:pPr>
            <a:r>
              <a:rPr lang="en-US" sz="1200" dirty="0">
                <a:solidFill>
                  <a:schemeClr val="bg1"/>
                </a:solidFill>
                <a:latin typeface="Candara" panose="020E0502030303020204" pitchFamily="34" charset="0"/>
              </a:rPr>
              <a:t> </a:t>
            </a:r>
          </a:p>
        </p:txBody>
      </p:sp>
      <p:grpSp>
        <p:nvGrpSpPr>
          <p:cNvPr id="13" name="Group 12"/>
          <p:cNvGrpSpPr/>
          <p:nvPr/>
        </p:nvGrpSpPr>
        <p:grpSpPr>
          <a:xfrm>
            <a:off x="5855616" y="4217143"/>
            <a:ext cx="548640" cy="548640"/>
            <a:chOff x="8093534" y="1164886"/>
            <a:chExt cx="548640" cy="548640"/>
          </a:xfrm>
        </p:grpSpPr>
        <p:sp>
          <p:nvSpPr>
            <p:cNvPr id="14" name="Oval 13"/>
            <p:cNvSpPr>
              <a:spLocks noChangeAspect="1"/>
            </p:cNvSpPr>
            <p:nvPr/>
          </p:nvSpPr>
          <p:spPr>
            <a:xfrm>
              <a:off x="8093534" y="1164886"/>
              <a:ext cx="548640" cy="548640"/>
            </a:xfrm>
            <a:prstGeom prst="ellipse">
              <a:avLst/>
            </a:prstGeom>
            <a:solidFill>
              <a:srgbClr val="5C9AD3"/>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p>
          </p:txBody>
        </p:sp>
        <p:sp>
          <p:nvSpPr>
            <p:cNvPr id="15" name="Freeform 23"/>
            <p:cNvSpPr>
              <a:spLocks noChangeArrowheads="1"/>
            </p:cNvSpPr>
            <p:nvPr/>
          </p:nvSpPr>
          <p:spPr bwMode="auto">
            <a:xfrm>
              <a:off x="8237238" y="1316084"/>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FFFF"/>
            </a:solidFill>
            <a:ln>
              <a:noFill/>
            </a:ln>
            <a:effectLst/>
          </p:spPr>
          <p:txBody>
            <a:bodyPr wrap="none" anchor="ctr"/>
            <a:lstStyle/>
            <a:p>
              <a:endParaRPr lang="en-US"/>
            </a:p>
          </p:txBody>
        </p:sp>
      </p:grpSp>
      <p:sp>
        <p:nvSpPr>
          <p:cNvPr id="24" name="Text Box 10"/>
          <p:cNvSpPr txBox="1">
            <a:spLocks noChangeArrowheads="1"/>
          </p:cNvSpPr>
          <p:nvPr/>
        </p:nvSpPr>
        <p:spPr bwMode="auto">
          <a:xfrm>
            <a:off x="6504520" y="5856833"/>
            <a:ext cx="4812663" cy="763286"/>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 altLang="zh-TW" sz="2400" b="1" dirty="0" smtClean="0">
                <a:solidFill>
                  <a:srgbClr val="939393"/>
                </a:solidFill>
                <a:latin typeface="Candara" panose="020E0502030303020204" pitchFamily="34" charset="0"/>
              </a:rPr>
              <a:t>Effectiveness</a:t>
            </a:r>
          </a:p>
          <a:p>
            <a:pPr defTabSz="1219170">
              <a:spcBef>
                <a:spcPct val="20000"/>
              </a:spcBef>
              <a:defRPr/>
            </a:pPr>
            <a:r>
              <a:rPr lang="en" dirty="0" smtClean="0">
                <a:solidFill>
                  <a:schemeClr val="bg1"/>
                </a:solidFill>
                <a:latin typeface="Candara" panose="020E0502030303020204" pitchFamily="34" charset="0"/>
              </a:rPr>
              <a:t>We assume all of our responses are effective.</a:t>
            </a:r>
            <a:endParaRPr lang="en-US" b="1" dirty="0">
              <a:solidFill>
                <a:srgbClr val="939393"/>
              </a:solidFill>
              <a:latin typeface="Candara" panose="020E0502030303020204" pitchFamily="34" charset="0"/>
            </a:endParaRPr>
          </a:p>
        </p:txBody>
      </p:sp>
      <p:grpSp>
        <p:nvGrpSpPr>
          <p:cNvPr id="25" name="Group 24"/>
          <p:cNvGrpSpPr/>
          <p:nvPr/>
        </p:nvGrpSpPr>
        <p:grpSpPr>
          <a:xfrm>
            <a:off x="5871753" y="5797958"/>
            <a:ext cx="548640" cy="548640"/>
            <a:chOff x="8093534" y="1164886"/>
            <a:chExt cx="548640" cy="548640"/>
          </a:xfrm>
        </p:grpSpPr>
        <p:sp>
          <p:nvSpPr>
            <p:cNvPr id="26" name="Oval 25"/>
            <p:cNvSpPr>
              <a:spLocks noChangeAspect="1"/>
            </p:cNvSpPr>
            <p:nvPr/>
          </p:nvSpPr>
          <p:spPr>
            <a:xfrm>
              <a:off x="8093534" y="1164886"/>
              <a:ext cx="548640" cy="548640"/>
            </a:xfrm>
            <a:prstGeom prst="ellipse">
              <a:avLst/>
            </a:prstGeom>
            <a:solidFill>
              <a:srgbClr val="939393"/>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p>
          </p:txBody>
        </p:sp>
        <p:sp>
          <p:nvSpPr>
            <p:cNvPr id="27" name="Freeform 23"/>
            <p:cNvSpPr>
              <a:spLocks noChangeArrowheads="1"/>
            </p:cNvSpPr>
            <p:nvPr/>
          </p:nvSpPr>
          <p:spPr bwMode="auto">
            <a:xfrm>
              <a:off x="8237238" y="1316084"/>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FFFF"/>
            </a:solidFill>
            <a:ln>
              <a:noFill/>
            </a:ln>
            <a:effectLst/>
          </p:spPr>
          <p:txBody>
            <a:bodyPr wrap="none" anchor="ctr"/>
            <a:lstStyle/>
            <a:p>
              <a:endParaRPr lang="en-US"/>
            </a:p>
          </p:txBody>
        </p:sp>
      </p:grpSp>
      <p:grpSp>
        <p:nvGrpSpPr>
          <p:cNvPr id="36" name="Group 35"/>
          <p:cNvGrpSpPr>
            <a:grpSpLocks noChangeAspect="1"/>
          </p:cNvGrpSpPr>
          <p:nvPr/>
        </p:nvGrpSpPr>
        <p:grpSpPr>
          <a:xfrm>
            <a:off x="1266990" y="1409769"/>
            <a:ext cx="464991" cy="640080"/>
            <a:chOff x="3291055" y="1604118"/>
            <a:chExt cx="552452" cy="760475"/>
          </a:xfrm>
          <a:solidFill>
            <a:schemeClr val="bg1"/>
          </a:solidFill>
        </p:grpSpPr>
        <p:sp>
          <p:nvSpPr>
            <p:cNvPr id="37" name="Freeform 5"/>
            <p:cNvSpPr>
              <a:spLocks noEditPoints="1"/>
            </p:cNvSpPr>
            <p:nvPr/>
          </p:nvSpPr>
          <p:spPr bwMode="auto">
            <a:xfrm>
              <a:off x="3291055" y="1604118"/>
              <a:ext cx="552452" cy="760475"/>
            </a:xfrm>
            <a:custGeom>
              <a:avLst/>
              <a:gdLst/>
              <a:ahLst/>
              <a:cxnLst>
                <a:cxn ang="0">
                  <a:pos x="55" y="19"/>
                </a:cxn>
                <a:cxn ang="0">
                  <a:pos x="55" y="17"/>
                </a:cxn>
                <a:cxn ang="0">
                  <a:pos x="51" y="13"/>
                </a:cxn>
                <a:cxn ang="0">
                  <a:pos x="43" y="13"/>
                </a:cxn>
                <a:cxn ang="0">
                  <a:pos x="44" y="9"/>
                </a:cxn>
                <a:cxn ang="0">
                  <a:pos x="36" y="0"/>
                </a:cxn>
                <a:cxn ang="0">
                  <a:pos x="27" y="9"/>
                </a:cxn>
                <a:cxn ang="0">
                  <a:pos x="28" y="13"/>
                </a:cxn>
                <a:cxn ang="0">
                  <a:pos x="22" y="13"/>
                </a:cxn>
                <a:cxn ang="0">
                  <a:pos x="17" y="17"/>
                </a:cxn>
                <a:cxn ang="0">
                  <a:pos x="17" y="19"/>
                </a:cxn>
                <a:cxn ang="0">
                  <a:pos x="7" y="19"/>
                </a:cxn>
                <a:cxn ang="0">
                  <a:pos x="0" y="26"/>
                </a:cxn>
                <a:cxn ang="0">
                  <a:pos x="0" y="95"/>
                </a:cxn>
                <a:cxn ang="0">
                  <a:pos x="7" y="102"/>
                </a:cxn>
                <a:cxn ang="0">
                  <a:pos x="66" y="102"/>
                </a:cxn>
                <a:cxn ang="0">
                  <a:pos x="73" y="95"/>
                </a:cxn>
                <a:cxn ang="0">
                  <a:pos x="73" y="26"/>
                </a:cxn>
                <a:cxn ang="0">
                  <a:pos x="66" y="19"/>
                </a:cxn>
                <a:cxn ang="0">
                  <a:pos x="55" y="19"/>
                </a:cxn>
                <a:cxn ang="0">
                  <a:pos x="31" y="9"/>
                </a:cxn>
                <a:cxn ang="0">
                  <a:pos x="36" y="3"/>
                </a:cxn>
                <a:cxn ang="0">
                  <a:pos x="41" y="9"/>
                </a:cxn>
                <a:cxn ang="0">
                  <a:pos x="39" y="13"/>
                </a:cxn>
                <a:cxn ang="0">
                  <a:pos x="32" y="13"/>
                </a:cxn>
                <a:cxn ang="0">
                  <a:pos x="31" y="9"/>
                </a:cxn>
                <a:cxn ang="0">
                  <a:pos x="66" y="91"/>
                </a:cxn>
                <a:cxn ang="0">
                  <a:pos x="61" y="95"/>
                </a:cxn>
                <a:cxn ang="0">
                  <a:pos x="11" y="95"/>
                </a:cxn>
                <a:cxn ang="0">
                  <a:pos x="7" y="91"/>
                </a:cxn>
                <a:cxn ang="0">
                  <a:pos x="7" y="31"/>
                </a:cxn>
                <a:cxn ang="0">
                  <a:pos x="11" y="26"/>
                </a:cxn>
                <a:cxn ang="0">
                  <a:pos x="17" y="26"/>
                </a:cxn>
                <a:cxn ang="0">
                  <a:pos x="21" y="30"/>
                </a:cxn>
                <a:cxn ang="0">
                  <a:pos x="52" y="30"/>
                </a:cxn>
                <a:cxn ang="0">
                  <a:pos x="55" y="26"/>
                </a:cxn>
                <a:cxn ang="0">
                  <a:pos x="61" y="26"/>
                </a:cxn>
                <a:cxn ang="0">
                  <a:pos x="66" y="31"/>
                </a:cxn>
                <a:cxn ang="0">
                  <a:pos x="66" y="91"/>
                </a:cxn>
                <a:cxn ang="0">
                  <a:pos x="66" y="91"/>
                </a:cxn>
                <a:cxn ang="0">
                  <a:pos x="66" y="91"/>
                </a:cxn>
              </a:cxnLst>
              <a:rect l="0" t="0" r="r" b="b"/>
              <a:pathLst>
                <a:path w="73" h="102">
                  <a:moveTo>
                    <a:pt x="55" y="19"/>
                  </a:moveTo>
                  <a:cubicBezTo>
                    <a:pt x="55" y="17"/>
                    <a:pt x="55" y="17"/>
                    <a:pt x="55" y="17"/>
                  </a:cubicBezTo>
                  <a:cubicBezTo>
                    <a:pt x="55" y="15"/>
                    <a:pt x="53" y="13"/>
                    <a:pt x="51" y="13"/>
                  </a:cubicBezTo>
                  <a:cubicBezTo>
                    <a:pt x="43" y="13"/>
                    <a:pt x="43" y="13"/>
                    <a:pt x="43" y="13"/>
                  </a:cubicBezTo>
                  <a:cubicBezTo>
                    <a:pt x="44" y="11"/>
                    <a:pt x="44" y="10"/>
                    <a:pt x="44" y="9"/>
                  </a:cubicBezTo>
                  <a:cubicBezTo>
                    <a:pt x="44" y="4"/>
                    <a:pt x="40" y="0"/>
                    <a:pt x="36" y="0"/>
                  </a:cubicBezTo>
                  <a:cubicBezTo>
                    <a:pt x="31" y="0"/>
                    <a:pt x="27" y="4"/>
                    <a:pt x="27" y="9"/>
                  </a:cubicBezTo>
                  <a:cubicBezTo>
                    <a:pt x="27" y="10"/>
                    <a:pt x="27" y="11"/>
                    <a:pt x="28" y="13"/>
                  </a:cubicBezTo>
                  <a:cubicBezTo>
                    <a:pt x="22" y="13"/>
                    <a:pt x="22" y="13"/>
                    <a:pt x="22" y="13"/>
                  </a:cubicBezTo>
                  <a:cubicBezTo>
                    <a:pt x="19" y="13"/>
                    <a:pt x="17" y="15"/>
                    <a:pt x="17" y="17"/>
                  </a:cubicBezTo>
                  <a:cubicBezTo>
                    <a:pt x="17" y="19"/>
                    <a:pt x="17" y="19"/>
                    <a:pt x="17" y="19"/>
                  </a:cubicBezTo>
                  <a:cubicBezTo>
                    <a:pt x="7" y="19"/>
                    <a:pt x="7" y="19"/>
                    <a:pt x="7" y="19"/>
                  </a:cubicBezTo>
                  <a:cubicBezTo>
                    <a:pt x="3" y="19"/>
                    <a:pt x="0" y="23"/>
                    <a:pt x="0" y="26"/>
                  </a:cubicBezTo>
                  <a:cubicBezTo>
                    <a:pt x="0" y="95"/>
                    <a:pt x="0" y="95"/>
                    <a:pt x="0" y="95"/>
                  </a:cubicBezTo>
                  <a:cubicBezTo>
                    <a:pt x="0" y="99"/>
                    <a:pt x="3" y="102"/>
                    <a:pt x="7" y="102"/>
                  </a:cubicBezTo>
                  <a:cubicBezTo>
                    <a:pt x="66" y="102"/>
                    <a:pt x="66" y="102"/>
                    <a:pt x="66" y="102"/>
                  </a:cubicBezTo>
                  <a:cubicBezTo>
                    <a:pt x="70" y="102"/>
                    <a:pt x="73" y="99"/>
                    <a:pt x="73" y="95"/>
                  </a:cubicBezTo>
                  <a:cubicBezTo>
                    <a:pt x="73" y="26"/>
                    <a:pt x="73" y="26"/>
                    <a:pt x="73" y="26"/>
                  </a:cubicBezTo>
                  <a:cubicBezTo>
                    <a:pt x="73" y="23"/>
                    <a:pt x="70" y="19"/>
                    <a:pt x="66" y="19"/>
                  </a:cubicBezTo>
                  <a:lnTo>
                    <a:pt x="55" y="19"/>
                  </a:lnTo>
                  <a:close/>
                  <a:moveTo>
                    <a:pt x="31" y="9"/>
                  </a:moveTo>
                  <a:cubicBezTo>
                    <a:pt x="31" y="6"/>
                    <a:pt x="33" y="3"/>
                    <a:pt x="36" y="3"/>
                  </a:cubicBezTo>
                  <a:cubicBezTo>
                    <a:pt x="38" y="3"/>
                    <a:pt x="41" y="6"/>
                    <a:pt x="41" y="9"/>
                  </a:cubicBezTo>
                  <a:cubicBezTo>
                    <a:pt x="41" y="10"/>
                    <a:pt x="40" y="12"/>
                    <a:pt x="39" y="13"/>
                  </a:cubicBezTo>
                  <a:cubicBezTo>
                    <a:pt x="32" y="13"/>
                    <a:pt x="32" y="13"/>
                    <a:pt x="32" y="13"/>
                  </a:cubicBezTo>
                  <a:cubicBezTo>
                    <a:pt x="31" y="12"/>
                    <a:pt x="31" y="10"/>
                    <a:pt x="31" y="9"/>
                  </a:cubicBezTo>
                  <a:close/>
                  <a:moveTo>
                    <a:pt x="66" y="91"/>
                  </a:moveTo>
                  <a:cubicBezTo>
                    <a:pt x="66" y="94"/>
                    <a:pt x="64" y="95"/>
                    <a:pt x="61" y="95"/>
                  </a:cubicBezTo>
                  <a:cubicBezTo>
                    <a:pt x="11" y="95"/>
                    <a:pt x="11" y="95"/>
                    <a:pt x="11" y="95"/>
                  </a:cubicBezTo>
                  <a:cubicBezTo>
                    <a:pt x="9" y="95"/>
                    <a:pt x="7" y="94"/>
                    <a:pt x="7" y="91"/>
                  </a:cubicBezTo>
                  <a:cubicBezTo>
                    <a:pt x="7" y="31"/>
                    <a:pt x="7" y="31"/>
                    <a:pt x="7" y="31"/>
                  </a:cubicBezTo>
                  <a:cubicBezTo>
                    <a:pt x="7" y="28"/>
                    <a:pt x="9" y="26"/>
                    <a:pt x="11" y="26"/>
                  </a:cubicBezTo>
                  <a:cubicBezTo>
                    <a:pt x="17" y="26"/>
                    <a:pt x="17" y="26"/>
                    <a:pt x="17" y="26"/>
                  </a:cubicBezTo>
                  <a:cubicBezTo>
                    <a:pt x="17" y="28"/>
                    <a:pt x="19" y="30"/>
                    <a:pt x="21" y="30"/>
                  </a:cubicBezTo>
                  <a:cubicBezTo>
                    <a:pt x="52" y="30"/>
                    <a:pt x="52" y="30"/>
                    <a:pt x="52" y="30"/>
                  </a:cubicBezTo>
                  <a:cubicBezTo>
                    <a:pt x="54" y="30"/>
                    <a:pt x="55" y="28"/>
                    <a:pt x="55" y="26"/>
                  </a:cubicBezTo>
                  <a:cubicBezTo>
                    <a:pt x="61" y="26"/>
                    <a:pt x="61" y="26"/>
                    <a:pt x="61" y="26"/>
                  </a:cubicBezTo>
                  <a:cubicBezTo>
                    <a:pt x="64" y="26"/>
                    <a:pt x="66" y="28"/>
                    <a:pt x="66" y="31"/>
                  </a:cubicBezTo>
                  <a:lnTo>
                    <a:pt x="66" y="91"/>
                  </a:lnTo>
                  <a:close/>
                  <a:moveTo>
                    <a:pt x="66" y="91"/>
                  </a:moveTo>
                  <a:cubicBezTo>
                    <a:pt x="66" y="91"/>
                    <a:pt x="66" y="91"/>
                    <a:pt x="66" y="91"/>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8" name="Freeform 6"/>
            <p:cNvSpPr>
              <a:spLocks noEditPoints="1"/>
            </p:cNvSpPr>
            <p:nvPr/>
          </p:nvSpPr>
          <p:spPr bwMode="auto">
            <a:xfrm>
              <a:off x="3396771" y="1872387"/>
              <a:ext cx="90939" cy="89802"/>
            </a:xfrm>
            <a:custGeom>
              <a:avLst/>
              <a:gdLst/>
              <a:ahLst/>
              <a:cxnLst>
                <a:cxn ang="0">
                  <a:pos x="12" y="6"/>
                </a:cxn>
                <a:cxn ang="0">
                  <a:pos x="6" y="12"/>
                </a:cxn>
                <a:cxn ang="0">
                  <a:pos x="0" y="6"/>
                </a:cxn>
                <a:cxn ang="0">
                  <a:pos x="6" y="0"/>
                </a:cxn>
                <a:cxn ang="0">
                  <a:pos x="12" y="6"/>
                </a:cxn>
                <a:cxn ang="0">
                  <a:pos x="12" y="6"/>
                </a:cxn>
                <a:cxn ang="0">
                  <a:pos x="12" y="6"/>
                </a:cxn>
              </a:cxnLst>
              <a:rect l="0" t="0" r="r" b="b"/>
              <a:pathLst>
                <a:path w="12" h="12">
                  <a:moveTo>
                    <a:pt x="12" y="6"/>
                  </a:moveTo>
                  <a:cubicBezTo>
                    <a:pt x="12" y="9"/>
                    <a:pt x="9" y="12"/>
                    <a:pt x="6" y="12"/>
                  </a:cubicBezTo>
                  <a:cubicBezTo>
                    <a:pt x="3" y="12"/>
                    <a:pt x="0" y="9"/>
                    <a:pt x="0" y="6"/>
                  </a:cubicBezTo>
                  <a:cubicBezTo>
                    <a:pt x="0" y="3"/>
                    <a:pt x="3" y="0"/>
                    <a:pt x="6" y="0"/>
                  </a:cubicBezTo>
                  <a:cubicBezTo>
                    <a:pt x="9" y="0"/>
                    <a:pt x="12" y="3"/>
                    <a:pt x="12" y="6"/>
                  </a:cubicBezTo>
                  <a:close/>
                  <a:moveTo>
                    <a:pt x="12" y="6"/>
                  </a:moveTo>
                  <a:cubicBezTo>
                    <a:pt x="12" y="6"/>
                    <a:pt x="12" y="6"/>
                    <a:pt x="12"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9" name="Freeform 7"/>
            <p:cNvSpPr>
              <a:spLocks noEditPoints="1"/>
            </p:cNvSpPr>
            <p:nvPr/>
          </p:nvSpPr>
          <p:spPr bwMode="auto">
            <a:xfrm>
              <a:off x="3518402" y="1895122"/>
              <a:ext cx="211432" cy="44333"/>
            </a:xfrm>
            <a:custGeom>
              <a:avLst/>
              <a:gdLst/>
              <a:ahLst/>
              <a:cxnLst>
                <a:cxn ang="0">
                  <a:pos x="24" y="0"/>
                </a:cxn>
                <a:cxn ang="0">
                  <a:pos x="4" y="0"/>
                </a:cxn>
                <a:cxn ang="0">
                  <a:pos x="0" y="3"/>
                </a:cxn>
                <a:cxn ang="0">
                  <a:pos x="4" y="6"/>
                </a:cxn>
                <a:cxn ang="0">
                  <a:pos x="24" y="6"/>
                </a:cxn>
                <a:cxn ang="0">
                  <a:pos x="28" y="3"/>
                </a:cxn>
                <a:cxn ang="0">
                  <a:pos x="24" y="0"/>
                </a:cxn>
                <a:cxn ang="0">
                  <a:pos x="24" y="0"/>
                </a:cxn>
                <a:cxn ang="0">
                  <a:pos x="24" y="0"/>
                </a:cxn>
              </a:cxnLst>
              <a:rect l="0" t="0" r="r" b="b"/>
              <a:pathLst>
                <a:path w="28" h="6">
                  <a:moveTo>
                    <a:pt x="24" y="0"/>
                  </a:moveTo>
                  <a:cubicBezTo>
                    <a:pt x="4" y="0"/>
                    <a:pt x="4" y="0"/>
                    <a:pt x="4" y="0"/>
                  </a:cubicBezTo>
                  <a:cubicBezTo>
                    <a:pt x="2" y="0"/>
                    <a:pt x="0" y="1"/>
                    <a:pt x="0" y="3"/>
                  </a:cubicBezTo>
                  <a:cubicBezTo>
                    <a:pt x="0" y="5"/>
                    <a:pt x="2" y="6"/>
                    <a:pt x="4" y="6"/>
                  </a:cubicBezTo>
                  <a:cubicBezTo>
                    <a:pt x="24" y="6"/>
                    <a:pt x="24" y="6"/>
                    <a:pt x="24" y="6"/>
                  </a:cubicBezTo>
                  <a:cubicBezTo>
                    <a:pt x="26" y="6"/>
                    <a:pt x="28" y="5"/>
                    <a:pt x="28" y="3"/>
                  </a:cubicBezTo>
                  <a:cubicBezTo>
                    <a:pt x="28" y="1"/>
                    <a:pt x="26" y="0"/>
                    <a:pt x="24" y="0"/>
                  </a:cubicBezTo>
                  <a:close/>
                  <a:moveTo>
                    <a:pt x="24" y="0"/>
                  </a:moveTo>
                  <a:cubicBezTo>
                    <a:pt x="24" y="0"/>
                    <a:pt x="24" y="0"/>
                    <a:pt x="24"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0" name="Freeform 8"/>
            <p:cNvSpPr>
              <a:spLocks noEditPoints="1"/>
            </p:cNvSpPr>
            <p:nvPr/>
          </p:nvSpPr>
          <p:spPr bwMode="auto">
            <a:xfrm>
              <a:off x="3396771" y="1999701"/>
              <a:ext cx="90939" cy="89802"/>
            </a:xfrm>
            <a:custGeom>
              <a:avLst/>
              <a:gdLst/>
              <a:ahLst/>
              <a:cxnLst>
                <a:cxn ang="0">
                  <a:pos x="12" y="6"/>
                </a:cxn>
                <a:cxn ang="0">
                  <a:pos x="6" y="12"/>
                </a:cxn>
                <a:cxn ang="0">
                  <a:pos x="0" y="6"/>
                </a:cxn>
                <a:cxn ang="0">
                  <a:pos x="6" y="0"/>
                </a:cxn>
                <a:cxn ang="0">
                  <a:pos x="12" y="6"/>
                </a:cxn>
                <a:cxn ang="0">
                  <a:pos x="12" y="6"/>
                </a:cxn>
                <a:cxn ang="0">
                  <a:pos x="12" y="6"/>
                </a:cxn>
              </a:cxnLst>
              <a:rect l="0" t="0" r="r" b="b"/>
              <a:pathLst>
                <a:path w="12" h="12">
                  <a:moveTo>
                    <a:pt x="12" y="6"/>
                  </a:moveTo>
                  <a:cubicBezTo>
                    <a:pt x="12" y="10"/>
                    <a:pt x="9" y="12"/>
                    <a:pt x="6" y="12"/>
                  </a:cubicBezTo>
                  <a:cubicBezTo>
                    <a:pt x="3" y="12"/>
                    <a:pt x="0" y="10"/>
                    <a:pt x="0" y="6"/>
                  </a:cubicBezTo>
                  <a:cubicBezTo>
                    <a:pt x="0" y="3"/>
                    <a:pt x="3" y="0"/>
                    <a:pt x="6" y="0"/>
                  </a:cubicBezTo>
                  <a:cubicBezTo>
                    <a:pt x="9" y="0"/>
                    <a:pt x="12" y="3"/>
                    <a:pt x="12" y="6"/>
                  </a:cubicBezTo>
                  <a:close/>
                  <a:moveTo>
                    <a:pt x="12" y="6"/>
                  </a:moveTo>
                  <a:cubicBezTo>
                    <a:pt x="12" y="6"/>
                    <a:pt x="12" y="6"/>
                    <a:pt x="12"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 name="Freeform 9"/>
            <p:cNvSpPr>
              <a:spLocks noEditPoints="1"/>
            </p:cNvSpPr>
            <p:nvPr/>
          </p:nvSpPr>
          <p:spPr bwMode="auto">
            <a:xfrm>
              <a:off x="3518402" y="2021299"/>
              <a:ext cx="211432" cy="52290"/>
            </a:xfrm>
            <a:custGeom>
              <a:avLst/>
              <a:gdLst/>
              <a:ahLst/>
              <a:cxnLst>
                <a:cxn ang="0">
                  <a:pos x="24" y="0"/>
                </a:cxn>
                <a:cxn ang="0">
                  <a:pos x="4" y="0"/>
                </a:cxn>
                <a:cxn ang="0">
                  <a:pos x="0" y="3"/>
                </a:cxn>
                <a:cxn ang="0">
                  <a:pos x="4" y="7"/>
                </a:cxn>
                <a:cxn ang="0">
                  <a:pos x="24" y="7"/>
                </a:cxn>
                <a:cxn ang="0">
                  <a:pos x="28" y="3"/>
                </a:cxn>
                <a:cxn ang="0">
                  <a:pos x="24" y="0"/>
                </a:cxn>
                <a:cxn ang="0">
                  <a:pos x="24" y="0"/>
                </a:cxn>
                <a:cxn ang="0">
                  <a:pos x="24" y="0"/>
                </a:cxn>
              </a:cxnLst>
              <a:rect l="0" t="0" r="r" b="b"/>
              <a:pathLst>
                <a:path w="28" h="7">
                  <a:moveTo>
                    <a:pt x="24" y="0"/>
                  </a:moveTo>
                  <a:cubicBezTo>
                    <a:pt x="4" y="0"/>
                    <a:pt x="4" y="0"/>
                    <a:pt x="4" y="0"/>
                  </a:cubicBezTo>
                  <a:cubicBezTo>
                    <a:pt x="2" y="0"/>
                    <a:pt x="0" y="1"/>
                    <a:pt x="0" y="3"/>
                  </a:cubicBezTo>
                  <a:cubicBezTo>
                    <a:pt x="0" y="5"/>
                    <a:pt x="2" y="7"/>
                    <a:pt x="4" y="7"/>
                  </a:cubicBezTo>
                  <a:cubicBezTo>
                    <a:pt x="24" y="7"/>
                    <a:pt x="24" y="7"/>
                    <a:pt x="24" y="7"/>
                  </a:cubicBezTo>
                  <a:cubicBezTo>
                    <a:pt x="26" y="7"/>
                    <a:pt x="28" y="5"/>
                    <a:pt x="28" y="3"/>
                  </a:cubicBezTo>
                  <a:cubicBezTo>
                    <a:pt x="28" y="1"/>
                    <a:pt x="26" y="0"/>
                    <a:pt x="24" y="0"/>
                  </a:cubicBezTo>
                  <a:close/>
                  <a:moveTo>
                    <a:pt x="24" y="0"/>
                  </a:moveTo>
                  <a:cubicBezTo>
                    <a:pt x="24" y="0"/>
                    <a:pt x="24" y="0"/>
                    <a:pt x="24"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2" name="Freeform 10"/>
            <p:cNvSpPr>
              <a:spLocks noEditPoints="1"/>
            </p:cNvSpPr>
            <p:nvPr/>
          </p:nvSpPr>
          <p:spPr bwMode="auto">
            <a:xfrm>
              <a:off x="3396771" y="2133836"/>
              <a:ext cx="90939" cy="96622"/>
            </a:xfrm>
            <a:custGeom>
              <a:avLst/>
              <a:gdLst/>
              <a:ahLst/>
              <a:cxnLst>
                <a:cxn ang="0">
                  <a:pos x="12" y="7"/>
                </a:cxn>
                <a:cxn ang="0">
                  <a:pos x="6" y="13"/>
                </a:cxn>
                <a:cxn ang="0">
                  <a:pos x="0" y="7"/>
                </a:cxn>
                <a:cxn ang="0">
                  <a:pos x="6" y="0"/>
                </a:cxn>
                <a:cxn ang="0">
                  <a:pos x="12" y="7"/>
                </a:cxn>
                <a:cxn ang="0">
                  <a:pos x="12" y="7"/>
                </a:cxn>
                <a:cxn ang="0">
                  <a:pos x="12" y="7"/>
                </a:cxn>
              </a:cxnLst>
              <a:rect l="0" t="0" r="r" b="b"/>
              <a:pathLst>
                <a:path w="12" h="13">
                  <a:moveTo>
                    <a:pt x="12" y="7"/>
                  </a:moveTo>
                  <a:cubicBezTo>
                    <a:pt x="12" y="10"/>
                    <a:pt x="9" y="13"/>
                    <a:pt x="6" y="13"/>
                  </a:cubicBezTo>
                  <a:cubicBezTo>
                    <a:pt x="3" y="13"/>
                    <a:pt x="0" y="10"/>
                    <a:pt x="0" y="7"/>
                  </a:cubicBezTo>
                  <a:cubicBezTo>
                    <a:pt x="0" y="3"/>
                    <a:pt x="3" y="0"/>
                    <a:pt x="6" y="0"/>
                  </a:cubicBezTo>
                  <a:cubicBezTo>
                    <a:pt x="9" y="0"/>
                    <a:pt x="12" y="3"/>
                    <a:pt x="12" y="7"/>
                  </a:cubicBezTo>
                  <a:close/>
                  <a:moveTo>
                    <a:pt x="12" y="7"/>
                  </a:moveTo>
                  <a:cubicBezTo>
                    <a:pt x="12" y="7"/>
                    <a:pt x="12" y="7"/>
                    <a:pt x="12" y="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3" name="Freeform 11"/>
            <p:cNvSpPr>
              <a:spLocks noEditPoints="1"/>
            </p:cNvSpPr>
            <p:nvPr/>
          </p:nvSpPr>
          <p:spPr bwMode="auto">
            <a:xfrm>
              <a:off x="3518402" y="2156571"/>
              <a:ext cx="211432" cy="52290"/>
            </a:xfrm>
            <a:custGeom>
              <a:avLst/>
              <a:gdLst/>
              <a:ahLst/>
              <a:cxnLst>
                <a:cxn ang="0">
                  <a:pos x="24" y="0"/>
                </a:cxn>
                <a:cxn ang="0">
                  <a:pos x="4" y="0"/>
                </a:cxn>
                <a:cxn ang="0">
                  <a:pos x="0" y="4"/>
                </a:cxn>
                <a:cxn ang="0">
                  <a:pos x="4" y="7"/>
                </a:cxn>
                <a:cxn ang="0">
                  <a:pos x="24" y="7"/>
                </a:cxn>
                <a:cxn ang="0">
                  <a:pos x="28" y="4"/>
                </a:cxn>
                <a:cxn ang="0">
                  <a:pos x="24" y="0"/>
                </a:cxn>
                <a:cxn ang="0">
                  <a:pos x="24" y="0"/>
                </a:cxn>
                <a:cxn ang="0">
                  <a:pos x="24" y="0"/>
                </a:cxn>
              </a:cxnLst>
              <a:rect l="0" t="0" r="r" b="b"/>
              <a:pathLst>
                <a:path w="28" h="7">
                  <a:moveTo>
                    <a:pt x="24" y="0"/>
                  </a:moveTo>
                  <a:cubicBezTo>
                    <a:pt x="4" y="0"/>
                    <a:pt x="4" y="0"/>
                    <a:pt x="4" y="0"/>
                  </a:cubicBezTo>
                  <a:cubicBezTo>
                    <a:pt x="2" y="0"/>
                    <a:pt x="0" y="2"/>
                    <a:pt x="0" y="4"/>
                  </a:cubicBezTo>
                  <a:cubicBezTo>
                    <a:pt x="0" y="5"/>
                    <a:pt x="2" y="7"/>
                    <a:pt x="4" y="7"/>
                  </a:cubicBezTo>
                  <a:cubicBezTo>
                    <a:pt x="24" y="7"/>
                    <a:pt x="24" y="7"/>
                    <a:pt x="24" y="7"/>
                  </a:cubicBezTo>
                  <a:cubicBezTo>
                    <a:pt x="26" y="7"/>
                    <a:pt x="28" y="5"/>
                    <a:pt x="28" y="4"/>
                  </a:cubicBezTo>
                  <a:cubicBezTo>
                    <a:pt x="28" y="2"/>
                    <a:pt x="26" y="0"/>
                    <a:pt x="24" y="0"/>
                  </a:cubicBezTo>
                  <a:close/>
                  <a:moveTo>
                    <a:pt x="24" y="0"/>
                  </a:moveTo>
                  <a:cubicBezTo>
                    <a:pt x="24" y="0"/>
                    <a:pt x="24" y="0"/>
                    <a:pt x="24"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44" name="TextBox 43"/>
          <p:cNvSpPr txBox="1"/>
          <p:nvPr/>
        </p:nvSpPr>
        <p:spPr>
          <a:xfrm>
            <a:off x="1780862" y="1530071"/>
            <a:ext cx="2130014" cy="830997"/>
          </a:xfrm>
          <a:prstGeom prst="rect">
            <a:avLst/>
          </a:prstGeom>
          <a:noFill/>
        </p:spPr>
        <p:txBody>
          <a:bodyPr wrap="square" rtlCol="0">
            <a:spAutoFit/>
          </a:bodyPr>
          <a:lstStyle/>
          <a:p>
            <a:pPr algn="ctr"/>
            <a:r>
              <a:rPr lang="en-US" sz="2400" dirty="0">
                <a:solidFill>
                  <a:schemeClr val="bg1"/>
                </a:solidFill>
                <a:latin typeface="Candara" panose="020E0502030303020204" pitchFamily="34" charset="0"/>
              </a:rPr>
              <a:t>WHAT WE CAN DO BETTER</a:t>
            </a:r>
          </a:p>
        </p:txBody>
      </p:sp>
    </p:spTree>
    <p:extLst>
      <p:ext uri="{BB962C8B-B14F-4D97-AF65-F5344CB8AC3E}">
        <p14:creationId xmlns:p14="http://schemas.microsoft.com/office/powerpoint/2010/main" val="282365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Effect transition="in" filter="fade">
                                      <p:cBhvr>
                                        <p:cTn id="13" dur="500"/>
                                        <p:tgtEl>
                                          <p:spTgt spid="36"/>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500"/>
                                        <p:tgtEl>
                                          <p:spTgt spid="32"/>
                                        </p:tgtEl>
                                      </p:cBhvr>
                                    </p:animEffect>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up)">
                                      <p:cBhvr>
                                        <p:cTn id="25" dur="500"/>
                                        <p:tgtEl>
                                          <p:spTgt spid="3"/>
                                        </p:tgtEl>
                                      </p:cBhvr>
                                    </p:animEffect>
                                  </p:childTnLst>
                                </p:cTn>
                              </p:par>
                            </p:childTnLst>
                          </p:cTn>
                        </p:par>
                        <p:par>
                          <p:cTn id="26" fill="hold">
                            <p:stCondLst>
                              <p:cond delay="2500"/>
                            </p:stCondLst>
                            <p:childTnLst>
                              <p:par>
                                <p:cTn id="27" presetID="2" presetClass="entr" presetSubtype="2"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2"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1+#ppt_w/2"/>
                                          </p:val>
                                        </p:tav>
                                        <p:tav tm="100000">
                                          <p:val>
                                            <p:strVal val="#ppt_x"/>
                                          </p:val>
                                        </p:tav>
                                      </p:tavLst>
                                    </p:anim>
                                    <p:anim calcmode="lin" valueType="num">
                                      <p:cBhvr additive="base">
                                        <p:cTn id="35"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1+#ppt_w/2"/>
                                          </p:val>
                                        </p:tav>
                                        <p:tav tm="100000">
                                          <p:val>
                                            <p:strVal val="#ppt_x"/>
                                          </p:val>
                                        </p:tav>
                                      </p:tavLst>
                                    </p:anim>
                                    <p:anim calcmode="lin" valueType="num">
                                      <p:cBhvr additive="base">
                                        <p:cTn id="41" dur="500" fill="hold"/>
                                        <p:tgtEl>
                                          <p:spTgt spid="13"/>
                                        </p:tgtEl>
                                        <p:attrNameLst>
                                          <p:attrName>ppt_y</p:attrName>
                                        </p:attrNameLst>
                                      </p:cBhvr>
                                      <p:tavLst>
                                        <p:tav tm="0">
                                          <p:val>
                                            <p:strVal val="#ppt_y"/>
                                          </p:val>
                                        </p:tav>
                                        <p:tav tm="100000">
                                          <p:val>
                                            <p:strVal val="#ppt_y"/>
                                          </p:val>
                                        </p:tav>
                                      </p:tavLst>
                                    </p:anim>
                                  </p:childTnLst>
                                </p:cTn>
                              </p:par>
                            </p:childTnLst>
                          </p:cTn>
                        </p:par>
                        <p:par>
                          <p:cTn id="42" fill="hold">
                            <p:stCondLst>
                              <p:cond delay="500"/>
                            </p:stCondLst>
                            <p:childTnLst>
                              <p:par>
                                <p:cTn id="43" presetID="2" presetClass="entr" presetSubtype="2"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1+#ppt_w/2"/>
                                          </p:val>
                                        </p:tav>
                                        <p:tav tm="100000">
                                          <p:val>
                                            <p:strVal val="#ppt_x"/>
                                          </p:val>
                                        </p:tav>
                                      </p:tavLst>
                                    </p:anim>
                                    <p:anim calcmode="lin" valueType="num">
                                      <p:cBhvr additive="base">
                                        <p:cTn id="4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1+#ppt_w/2"/>
                                          </p:val>
                                        </p:tav>
                                        <p:tav tm="100000">
                                          <p:val>
                                            <p:strVal val="#ppt_x"/>
                                          </p:val>
                                        </p:tav>
                                      </p:tavLst>
                                    </p:anim>
                                    <p:anim calcmode="lin" valueType="num">
                                      <p:cBhvr additive="base">
                                        <p:cTn id="52" dur="500" fill="hold"/>
                                        <p:tgtEl>
                                          <p:spTgt spid="25"/>
                                        </p:tgtEl>
                                        <p:attrNameLst>
                                          <p:attrName>ppt_y</p:attrName>
                                        </p:attrNameLst>
                                      </p:cBhvr>
                                      <p:tavLst>
                                        <p:tav tm="0">
                                          <p:val>
                                            <p:strVal val="#ppt_y"/>
                                          </p:val>
                                        </p:tav>
                                        <p:tav tm="100000">
                                          <p:val>
                                            <p:strVal val="#ppt_y"/>
                                          </p:val>
                                        </p:tav>
                                      </p:tavLst>
                                    </p:anim>
                                  </p:childTnLst>
                                </p:cTn>
                              </p:par>
                            </p:childTnLst>
                          </p:cTn>
                        </p:par>
                        <p:par>
                          <p:cTn id="53" fill="hold">
                            <p:stCondLst>
                              <p:cond delay="500"/>
                            </p:stCondLst>
                            <p:childTnLst>
                              <p:par>
                                <p:cTn id="54" presetID="2" presetClass="entr" presetSubtype="2"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500" fill="hold"/>
                                        <p:tgtEl>
                                          <p:spTgt spid="24"/>
                                        </p:tgtEl>
                                        <p:attrNameLst>
                                          <p:attrName>ppt_x</p:attrName>
                                        </p:attrNameLst>
                                      </p:cBhvr>
                                      <p:tavLst>
                                        <p:tav tm="0">
                                          <p:val>
                                            <p:strVal val="1+#ppt_w/2"/>
                                          </p:val>
                                        </p:tav>
                                        <p:tav tm="100000">
                                          <p:val>
                                            <p:strVal val="#ppt_x"/>
                                          </p:val>
                                        </p:tav>
                                      </p:tavLst>
                                    </p:anim>
                                    <p:anim calcmode="lin" valueType="num">
                                      <p:cBhvr additive="base">
                                        <p:cTn id="57"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24" grpId="0"/>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9" name="Freeform 6"/>
          <p:cNvSpPr>
            <a:spLocks/>
          </p:cNvSpPr>
          <p:nvPr/>
        </p:nvSpPr>
        <p:spPr bwMode="auto">
          <a:xfrm>
            <a:off x="5138787" y="2575276"/>
            <a:ext cx="3201295" cy="2187637"/>
          </a:xfrm>
          <a:custGeom>
            <a:avLst/>
            <a:gdLst>
              <a:gd name="T0" fmla="*/ 574 w 3155"/>
              <a:gd name="T1" fmla="*/ 92 h 2156"/>
              <a:gd name="T2" fmla="*/ 762 w 3155"/>
              <a:gd name="T3" fmla="*/ 248 h 2156"/>
              <a:gd name="T4" fmla="*/ 946 w 3155"/>
              <a:gd name="T5" fmla="*/ 371 h 2156"/>
              <a:gd name="T6" fmla="*/ 1122 w 3155"/>
              <a:gd name="T7" fmla="*/ 464 h 2156"/>
              <a:gd name="T8" fmla="*/ 1284 w 3155"/>
              <a:gd name="T9" fmla="*/ 531 h 2156"/>
              <a:gd name="T10" fmla="*/ 1426 w 3155"/>
              <a:gd name="T11" fmla="*/ 579 h 2156"/>
              <a:gd name="T12" fmla="*/ 1546 w 3155"/>
              <a:gd name="T13" fmla="*/ 608 h 2156"/>
              <a:gd name="T14" fmla="*/ 1637 w 3155"/>
              <a:gd name="T15" fmla="*/ 623 h 2156"/>
              <a:gd name="T16" fmla="*/ 1695 w 3155"/>
              <a:gd name="T17" fmla="*/ 630 h 2156"/>
              <a:gd name="T18" fmla="*/ 1716 w 3155"/>
              <a:gd name="T19" fmla="*/ 631 h 2156"/>
              <a:gd name="T20" fmla="*/ 2472 w 3155"/>
              <a:gd name="T21" fmla="*/ 298 h 2156"/>
              <a:gd name="T22" fmla="*/ 2472 w 3155"/>
              <a:gd name="T23" fmla="*/ 1799 h 2156"/>
              <a:gd name="T24" fmla="*/ 1740 w 3155"/>
              <a:gd name="T25" fmla="*/ 1479 h 2156"/>
              <a:gd name="T26" fmla="*/ 1722 w 3155"/>
              <a:gd name="T27" fmla="*/ 1480 h 2156"/>
              <a:gd name="T28" fmla="*/ 1667 w 3155"/>
              <a:gd name="T29" fmla="*/ 1487 h 2156"/>
              <a:gd name="T30" fmla="*/ 1585 w 3155"/>
              <a:gd name="T31" fmla="*/ 1502 h 2156"/>
              <a:gd name="T32" fmla="*/ 1478 w 3155"/>
              <a:gd name="T33" fmla="*/ 1529 h 2156"/>
              <a:gd name="T34" fmla="*/ 1349 w 3155"/>
              <a:gd name="T35" fmla="*/ 1568 h 2156"/>
              <a:gd name="T36" fmla="*/ 1207 w 3155"/>
              <a:gd name="T37" fmla="*/ 1625 h 2156"/>
              <a:gd name="T38" fmla="*/ 1054 w 3155"/>
              <a:gd name="T39" fmla="*/ 1700 h 2156"/>
              <a:gd name="T40" fmla="*/ 896 w 3155"/>
              <a:gd name="T41" fmla="*/ 1798 h 2156"/>
              <a:gd name="T42" fmla="*/ 739 w 3155"/>
              <a:gd name="T43" fmla="*/ 1919 h 2156"/>
              <a:gd name="T44" fmla="*/ 585 w 3155"/>
              <a:gd name="T45" fmla="*/ 2070 h 2156"/>
              <a:gd name="T46" fmla="*/ 474 w 3155"/>
              <a:gd name="T47" fmla="*/ 2111 h 2156"/>
              <a:gd name="T48" fmla="*/ 405 w 3155"/>
              <a:gd name="T49" fmla="*/ 2035 h 2156"/>
              <a:gd name="T50" fmla="*/ 338 w 3155"/>
              <a:gd name="T51" fmla="*/ 1960 h 2156"/>
              <a:gd name="T52" fmla="*/ 266 w 3155"/>
              <a:gd name="T53" fmla="*/ 1879 h 2156"/>
              <a:gd name="T54" fmla="*/ 313 w 3155"/>
              <a:gd name="T55" fmla="*/ 1749 h 2156"/>
              <a:gd name="T56" fmla="*/ 486 w 3155"/>
              <a:gd name="T57" fmla="*/ 1606 h 2156"/>
              <a:gd name="T58" fmla="*/ 649 w 3155"/>
              <a:gd name="T59" fmla="*/ 1494 h 2156"/>
              <a:gd name="T60" fmla="*/ 797 w 3155"/>
              <a:gd name="T61" fmla="*/ 1409 h 2156"/>
              <a:gd name="T62" fmla="*/ 927 w 3155"/>
              <a:gd name="T63" fmla="*/ 1346 h 2156"/>
              <a:gd name="T64" fmla="*/ 1033 w 3155"/>
              <a:gd name="T65" fmla="*/ 1305 h 2156"/>
              <a:gd name="T66" fmla="*/ 1115 w 3155"/>
              <a:gd name="T67" fmla="*/ 1279 h 2156"/>
              <a:gd name="T68" fmla="*/ 1167 w 3155"/>
              <a:gd name="T69" fmla="*/ 1266 h 2156"/>
              <a:gd name="T70" fmla="*/ 1184 w 3155"/>
              <a:gd name="T71" fmla="*/ 1263 h 2156"/>
              <a:gd name="T72" fmla="*/ 0 w 3155"/>
              <a:gd name="T73" fmla="*/ 871 h 2156"/>
              <a:gd name="T74" fmla="*/ 1179 w 3155"/>
              <a:gd name="T75" fmla="*/ 870 h 2156"/>
              <a:gd name="T76" fmla="*/ 1147 w 3155"/>
              <a:gd name="T77" fmla="*/ 863 h 2156"/>
              <a:gd name="T78" fmla="*/ 1083 w 3155"/>
              <a:gd name="T79" fmla="*/ 845 h 2156"/>
              <a:gd name="T80" fmla="*/ 994 w 3155"/>
              <a:gd name="T81" fmla="*/ 811 h 2156"/>
              <a:gd name="T82" fmla="*/ 881 w 3155"/>
              <a:gd name="T83" fmla="*/ 760 h 2156"/>
              <a:gd name="T84" fmla="*/ 748 w 3155"/>
              <a:gd name="T85" fmla="*/ 687 h 2156"/>
              <a:gd name="T86" fmla="*/ 598 w 3155"/>
              <a:gd name="T87" fmla="*/ 588 h 2156"/>
              <a:gd name="T88" fmla="*/ 435 w 3155"/>
              <a:gd name="T89" fmla="*/ 461 h 2156"/>
              <a:gd name="T90" fmla="*/ 262 w 3155"/>
              <a:gd name="T91" fmla="*/ 301 h 2156"/>
              <a:gd name="T92" fmla="*/ 313 w 3155"/>
              <a:gd name="T93" fmla="*/ 233 h 2156"/>
              <a:gd name="T94" fmla="*/ 357 w 3155"/>
              <a:gd name="T95" fmla="*/ 173 h 2156"/>
              <a:gd name="T96" fmla="*/ 400 w 3155"/>
              <a:gd name="T97" fmla="*/ 112 h 2156"/>
              <a:gd name="T98" fmla="*/ 450 w 3155"/>
              <a:gd name="T99" fmla="*/ 41 h 2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55" h="2156">
                <a:moveTo>
                  <a:pt x="479" y="0"/>
                </a:moveTo>
                <a:lnTo>
                  <a:pt x="574" y="92"/>
                </a:lnTo>
                <a:lnTo>
                  <a:pt x="669" y="174"/>
                </a:lnTo>
                <a:lnTo>
                  <a:pt x="762" y="248"/>
                </a:lnTo>
                <a:lnTo>
                  <a:pt x="856" y="312"/>
                </a:lnTo>
                <a:lnTo>
                  <a:pt x="946" y="371"/>
                </a:lnTo>
                <a:lnTo>
                  <a:pt x="1036" y="421"/>
                </a:lnTo>
                <a:lnTo>
                  <a:pt x="1122" y="464"/>
                </a:lnTo>
                <a:lnTo>
                  <a:pt x="1206" y="500"/>
                </a:lnTo>
                <a:lnTo>
                  <a:pt x="1284" y="531"/>
                </a:lnTo>
                <a:lnTo>
                  <a:pt x="1358" y="558"/>
                </a:lnTo>
                <a:lnTo>
                  <a:pt x="1426" y="579"/>
                </a:lnTo>
                <a:lnTo>
                  <a:pt x="1490" y="594"/>
                </a:lnTo>
                <a:lnTo>
                  <a:pt x="1546" y="608"/>
                </a:lnTo>
                <a:lnTo>
                  <a:pt x="1595" y="616"/>
                </a:lnTo>
                <a:lnTo>
                  <a:pt x="1637" y="623"/>
                </a:lnTo>
                <a:lnTo>
                  <a:pt x="1672" y="627"/>
                </a:lnTo>
                <a:lnTo>
                  <a:pt x="1695" y="630"/>
                </a:lnTo>
                <a:lnTo>
                  <a:pt x="1711" y="630"/>
                </a:lnTo>
                <a:lnTo>
                  <a:pt x="1716" y="631"/>
                </a:lnTo>
                <a:lnTo>
                  <a:pt x="2476" y="643"/>
                </a:lnTo>
                <a:lnTo>
                  <a:pt x="2472" y="298"/>
                </a:lnTo>
                <a:lnTo>
                  <a:pt x="3155" y="1051"/>
                </a:lnTo>
                <a:lnTo>
                  <a:pt x="2472" y="1799"/>
                </a:lnTo>
                <a:lnTo>
                  <a:pt x="2472" y="1479"/>
                </a:lnTo>
                <a:lnTo>
                  <a:pt x="1740" y="1479"/>
                </a:lnTo>
                <a:lnTo>
                  <a:pt x="1736" y="1479"/>
                </a:lnTo>
                <a:lnTo>
                  <a:pt x="1722" y="1480"/>
                </a:lnTo>
                <a:lnTo>
                  <a:pt x="1698" y="1483"/>
                </a:lnTo>
                <a:lnTo>
                  <a:pt x="1667" y="1487"/>
                </a:lnTo>
                <a:lnTo>
                  <a:pt x="1630" y="1494"/>
                </a:lnTo>
                <a:lnTo>
                  <a:pt x="1585" y="1502"/>
                </a:lnTo>
                <a:lnTo>
                  <a:pt x="1534" y="1514"/>
                </a:lnTo>
                <a:lnTo>
                  <a:pt x="1478" y="1529"/>
                </a:lnTo>
                <a:lnTo>
                  <a:pt x="1415" y="1547"/>
                </a:lnTo>
                <a:lnTo>
                  <a:pt x="1349" y="1568"/>
                </a:lnTo>
                <a:lnTo>
                  <a:pt x="1280" y="1594"/>
                </a:lnTo>
                <a:lnTo>
                  <a:pt x="1207" y="1625"/>
                </a:lnTo>
                <a:lnTo>
                  <a:pt x="1132" y="1660"/>
                </a:lnTo>
                <a:lnTo>
                  <a:pt x="1054" y="1700"/>
                </a:lnTo>
                <a:lnTo>
                  <a:pt x="976" y="1746"/>
                </a:lnTo>
                <a:lnTo>
                  <a:pt x="896" y="1798"/>
                </a:lnTo>
                <a:lnTo>
                  <a:pt x="817" y="1855"/>
                </a:lnTo>
                <a:lnTo>
                  <a:pt x="739" y="1919"/>
                </a:lnTo>
                <a:lnTo>
                  <a:pt x="661" y="1992"/>
                </a:lnTo>
                <a:lnTo>
                  <a:pt x="585" y="2070"/>
                </a:lnTo>
                <a:lnTo>
                  <a:pt x="511" y="2156"/>
                </a:lnTo>
                <a:lnTo>
                  <a:pt x="474" y="2111"/>
                </a:lnTo>
                <a:lnTo>
                  <a:pt x="439" y="2072"/>
                </a:lnTo>
                <a:lnTo>
                  <a:pt x="405" y="2035"/>
                </a:lnTo>
                <a:lnTo>
                  <a:pt x="373" y="1997"/>
                </a:lnTo>
                <a:lnTo>
                  <a:pt x="338" y="1960"/>
                </a:lnTo>
                <a:lnTo>
                  <a:pt x="304" y="1921"/>
                </a:lnTo>
                <a:lnTo>
                  <a:pt x="266" y="1879"/>
                </a:lnTo>
                <a:lnTo>
                  <a:pt x="224" y="1833"/>
                </a:lnTo>
                <a:lnTo>
                  <a:pt x="313" y="1749"/>
                </a:lnTo>
                <a:lnTo>
                  <a:pt x="401" y="1674"/>
                </a:lnTo>
                <a:lnTo>
                  <a:pt x="486" y="1606"/>
                </a:lnTo>
                <a:lnTo>
                  <a:pt x="570" y="1547"/>
                </a:lnTo>
                <a:lnTo>
                  <a:pt x="649" y="1494"/>
                </a:lnTo>
                <a:lnTo>
                  <a:pt x="725" y="1448"/>
                </a:lnTo>
                <a:lnTo>
                  <a:pt x="797" y="1409"/>
                </a:lnTo>
                <a:lnTo>
                  <a:pt x="864" y="1376"/>
                </a:lnTo>
                <a:lnTo>
                  <a:pt x="927" y="1346"/>
                </a:lnTo>
                <a:lnTo>
                  <a:pt x="983" y="1324"/>
                </a:lnTo>
                <a:lnTo>
                  <a:pt x="1033" y="1305"/>
                </a:lnTo>
                <a:lnTo>
                  <a:pt x="1078" y="1291"/>
                </a:lnTo>
                <a:lnTo>
                  <a:pt x="1115" y="1279"/>
                </a:lnTo>
                <a:lnTo>
                  <a:pt x="1144" y="1271"/>
                </a:lnTo>
                <a:lnTo>
                  <a:pt x="1167" y="1266"/>
                </a:lnTo>
                <a:lnTo>
                  <a:pt x="1179" y="1264"/>
                </a:lnTo>
                <a:lnTo>
                  <a:pt x="1184" y="1263"/>
                </a:lnTo>
                <a:lnTo>
                  <a:pt x="0" y="1263"/>
                </a:lnTo>
                <a:lnTo>
                  <a:pt x="0" y="871"/>
                </a:lnTo>
                <a:lnTo>
                  <a:pt x="1184" y="871"/>
                </a:lnTo>
                <a:lnTo>
                  <a:pt x="1179" y="870"/>
                </a:lnTo>
                <a:lnTo>
                  <a:pt x="1167" y="867"/>
                </a:lnTo>
                <a:lnTo>
                  <a:pt x="1147" y="863"/>
                </a:lnTo>
                <a:lnTo>
                  <a:pt x="1119" y="854"/>
                </a:lnTo>
                <a:lnTo>
                  <a:pt x="1083" y="845"/>
                </a:lnTo>
                <a:lnTo>
                  <a:pt x="1041" y="829"/>
                </a:lnTo>
                <a:lnTo>
                  <a:pt x="994" y="811"/>
                </a:lnTo>
                <a:lnTo>
                  <a:pt x="941" y="789"/>
                </a:lnTo>
                <a:lnTo>
                  <a:pt x="881" y="760"/>
                </a:lnTo>
                <a:lnTo>
                  <a:pt x="817" y="726"/>
                </a:lnTo>
                <a:lnTo>
                  <a:pt x="748" y="687"/>
                </a:lnTo>
                <a:lnTo>
                  <a:pt x="675" y="641"/>
                </a:lnTo>
                <a:lnTo>
                  <a:pt x="598" y="588"/>
                </a:lnTo>
                <a:lnTo>
                  <a:pt x="518" y="528"/>
                </a:lnTo>
                <a:lnTo>
                  <a:pt x="435" y="461"/>
                </a:lnTo>
                <a:lnTo>
                  <a:pt x="350" y="385"/>
                </a:lnTo>
                <a:lnTo>
                  <a:pt x="262" y="301"/>
                </a:lnTo>
                <a:lnTo>
                  <a:pt x="288" y="265"/>
                </a:lnTo>
                <a:lnTo>
                  <a:pt x="313" y="233"/>
                </a:lnTo>
                <a:lnTo>
                  <a:pt x="336" y="202"/>
                </a:lnTo>
                <a:lnTo>
                  <a:pt x="357" y="173"/>
                </a:lnTo>
                <a:lnTo>
                  <a:pt x="377" y="142"/>
                </a:lnTo>
                <a:lnTo>
                  <a:pt x="400" y="112"/>
                </a:lnTo>
                <a:lnTo>
                  <a:pt x="424" y="78"/>
                </a:lnTo>
                <a:lnTo>
                  <a:pt x="450" y="41"/>
                </a:lnTo>
                <a:lnTo>
                  <a:pt x="479" y="0"/>
                </a:lnTo>
                <a:close/>
              </a:path>
            </a:pathLst>
          </a:custGeom>
          <a:solidFill>
            <a:srgbClr val="7A7A7A"/>
          </a:solidFill>
          <a:ln w="6350">
            <a:solidFill>
              <a:schemeClr val="bg1"/>
            </a:solidFill>
            <a:prstDash val="solid"/>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ru-RU" sz="1872"/>
          </a:p>
        </p:txBody>
      </p:sp>
      <p:sp>
        <p:nvSpPr>
          <p:cNvPr id="10" name="Freeform 7"/>
          <p:cNvSpPr>
            <a:spLocks/>
          </p:cNvSpPr>
          <p:nvPr/>
        </p:nvSpPr>
        <p:spPr bwMode="auto">
          <a:xfrm>
            <a:off x="4386914" y="1532192"/>
            <a:ext cx="1324150" cy="1371839"/>
          </a:xfrm>
          <a:custGeom>
            <a:avLst/>
            <a:gdLst>
              <a:gd name="T0" fmla="*/ 300 w 1305"/>
              <a:gd name="T1" fmla="*/ 0 h 1352"/>
              <a:gd name="T2" fmla="*/ 1160 w 1305"/>
              <a:gd name="T3" fmla="*/ 931 h 1352"/>
              <a:gd name="T4" fmla="*/ 1305 w 1305"/>
              <a:gd name="T5" fmla="*/ 800 h 1352"/>
              <a:gd name="T6" fmla="*/ 1273 w 1305"/>
              <a:gd name="T7" fmla="*/ 1319 h 1352"/>
              <a:gd name="T8" fmla="*/ 745 w 1305"/>
              <a:gd name="T9" fmla="*/ 1352 h 1352"/>
              <a:gd name="T10" fmla="*/ 884 w 1305"/>
              <a:gd name="T11" fmla="*/ 1202 h 1352"/>
              <a:gd name="T12" fmla="*/ 0 w 1305"/>
              <a:gd name="T13" fmla="*/ 272 h 1352"/>
              <a:gd name="T14" fmla="*/ 300 w 1305"/>
              <a:gd name="T15" fmla="*/ 0 h 1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5" h="1352">
                <a:moveTo>
                  <a:pt x="300" y="0"/>
                </a:moveTo>
                <a:lnTo>
                  <a:pt x="1160" y="931"/>
                </a:lnTo>
                <a:lnTo>
                  <a:pt x="1305" y="800"/>
                </a:lnTo>
                <a:lnTo>
                  <a:pt x="1273" y="1319"/>
                </a:lnTo>
                <a:lnTo>
                  <a:pt x="745" y="1352"/>
                </a:lnTo>
                <a:lnTo>
                  <a:pt x="884" y="1202"/>
                </a:lnTo>
                <a:lnTo>
                  <a:pt x="0" y="272"/>
                </a:lnTo>
                <a:lnTo>
                  <a:pt x="300" y="0"/>
                </a:lnTo>
                <a:close/>
              </a:path>
            </a:pathLst>
          </a:custGeom>
          <a:solidFill>
            <a:srgbClr val="FE4A1E"/>
          </a:solidFill>
          <a:ln w="6350">
            <a:solidFill>
              <a:schemeClr val="bg1"/>
            </a:solidFill>
            <a:prstDash val="solid"/>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ru-RU" sz="1872"/>
          </a:p>
        </p:txBody>
      </p:sp>
      <p:sp>
        <p:nvSpPr>
          <p:cNvPr id="11" name="Freeform 8"/>
          <p:cNvSpPr>
            <a:spLocks/>
          </p:cNvSpPr>
          <p:nvPr/>
        </p:nvSpPr>
        <p:spPr bwMode="auto">
          <a:xfrm>
            <a:off x="3676642" y="3239888"/>
            <a:ext cx="1648845" cy="822901"/>
          </a:xfrm>
          <a:custGeom>
            <a:avLst/>
            <a:gdLst>
              <a:gd name="T0" fmla="*/ 1265 w 1625"/>
              <a:gd name="T1" fmla="*/ 0 h 811"/>
              <a:gd name="T2" fmla="*/ 1625 w 1625"/>
              <a:gd name="T3" fmla="*/ 418 h 811"/>
              <a:gd name="T4" fmla="*/ 1265 w 1625"/>
              <a:gd name="T5" fmla="*/ 811 h 811"/>
              <a:gd name="T6" fmla="*/ 1265 w 1625"/>
              <a:gd name="T7" fmla="*/ 616 h 811"/>
              <a:gd name="T8" fmla="*/ 0 w 1625"/>
              <a:gd name="T9" fmla="*/ 616 h 811"/>
              <a:gd name="T10" fmla="*/ 0 w 1625"/>
              <a:gd name="T11" fmla="*/ 208 h 811"/>
              <a:gd name="T12" fmla="*/ 1265 w 1625"/>
              <a:gd name="T13" fmla="*/ 216 h 811"/>
              <a:gd name="T14" fmla="*/ 1265 w 1625"/>
              <a:gd name="T15" fmla="*/ 0 h 8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5" h="811">
                <a:moveTo>
                  <a:pt x="1265" y="0"/>
                </a:moveTo>
                <a:lnTo>
                  <a:pt x="1625" y="418"/>
                </a:lnTo>
                <a:lnTo>
                  <a:pt x="1265" y="811"/>
                </a:lnTo>
                <a:lnTo>
                  <a:pt x="1265" y="616"/>
                </a:lnTo>
                <a:lnTo>
                  <a:pt x="0" y="616"/>
                </a:lnTo>
                <a:lnTo>
                  <a:pt x="0" y="208"/>
                </a:lnTo>
                <a:lnTo>
                  <a:pt x="1265" y="216"/>
                </a:lnTo>
                <a:lnTo>
                  <a:pt x="1265" y="0"/>
                </a:lnTo>
                <a:close/>
              </a:path>
            </a:pathLst>
          </a:custGeom>
          <a:solidFill>
            <a:srgbClr val="5C9AD3"/>
          </a:solidFill>
          <a:ln w="6350">
            <a:solidFill>
              <a:schemeClr val="bg1"/>
            </a:solidFill>
            <a:prstDash val="solid"/>
            <a:round/>
            <a:headEnd/>
            <a:tailEnd/>
          </a:ln>
          <a:effectLst>
            <a:outerShdw blurRad="50800" dist="38100" algn="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ru-RU" sz="1872"/>
          </a:p>
        </p:txBody>
      </p:sp>
      <p:sp>
        <p:nvSpPr>
          <p:cNvPr id="12" name="Freeform 9"/>
          <p:cNvSpPr>
            <a:spLocks/>
          </p:cNvSpPr>
          <p:nvPr/>
        </p:nvSpPr>
        <p:spPr bwMode="auto">
          <a:xfrm>
            <a:off x="4386914" y="4416910"/>
            <a:ext cx="1324150" cy="1355604"/>
          </a:xfrm>
          <a:custGeom>
            <a:avLst/>
            <a:gdLst>
              <a:gd name="T0" fmla="*/ 741 w 1305"/>
              <a:gd name="T1" fmla="*/ 0 h 1336"/>
              <a:gd name="T2" fmla="*/ 1269 w 1305"/>
              <a:gd name="T3" fmla="*/ 0 h 1336"/>
              <a:gd name="T4" fmla="*/ 1305 w 1305"/>
              <a:gd name="T5" fmla="*/ 538 h 1336"/>
              <a:gd name="T6" fmla="*/ 1156 w 1305"/>
              <a:gd name="T7" fmla="*/ 397 h 1336"/>
              <a:gd name="T8" fmla="*/ 304 w 1305"/>
              <a:gd name="T9" fmla="*/ 1336 h 1336"/>
              <a:gd name="T10" fmla="*/ 0 w 1305"/>
              <a:gd name="T11" fmla="*/ 1056 h 1336"/>
              <a:gd name="T12" fmla="*/ 880 w 1305"/>
              <a:gd name="T13" fmla="*/ 138 h 1336"/>
              <a:gd name="T14" fmla="*/ 741 w 1305"/>
              <a:gd name="T15" fmla="*/ 0 h 1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5" h="1336">
                <a:moveTo>
                  <a:pt x="741" y="0"/>
                </a:moveTo>
                <a:lnTo>
                  <a:pt x="1269" y="0"/>
                </a:lnTo>
                <a:lnTo>
                  <a:pt x="1305" y="538"/>
                </a:lnTo>
                <a:lnTo>
                  <a:pt x="1156" y="397"/>
                </a:lnTo>
                <a:lnTo>
                  <a:pt x="304" y="1336"/>
                </a:lnTo>
                <a:lnTo>
                  <a:pt x="0" y="1056"/>
                </a:lnTo>
                <a:lnTo>
                  <a:pt x="880" y="138"/>
                </a:lnTo>
                <a:lnTo>
                  <a:pt x="741" y="0"/>
                </a:lnTo>
                <a:close/>
              </a:path>
            </a:pathLst>
          </a:custGeom>
          <a:solidFill>
            <a:srgbClr val="44546B"/>
          </a:solidFill>
          <a:ln w="6350">
            <a:solidFill>
              <a:schemeClr val="bg1"/>
            </a:solidFill>
            <a:prstDash val="solid"/>
            <a:round/>
            <a:headEnd/>
            <a:tailEnd/>
          </a:ln>
          <a:effectLst>
            <a:outerShdw blurRad="50800" dist="38100" dir="18900000" algn="b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ru-RU" sz="1872"/>
          </a:p>
        </p:txBody>
      </p:sp>
      <p:sp>
        <p:nvSpPr>
          <p:cNvPr id="38" name="TextBox 37"/>
          <p:cNvSpPr txBox="1"/>
          <p:nvPr/>
        </p:nvSpPr>
        <p:spPr>
          <a:xfrm>
            <a:off x="450908" y="1140861"/>
            <a:ext cx="3672357" cy="1286506"/>
          </a:xfrm>
          <a:prstGeom prst="rect">
            <a:avLst/>
          </a:prstGeom>
          <a:noFill/>
        </p:spPr>
        <p:txBody>
          <a:bodyPr wrap="square" rtlCol="0">
            <a:spAutoFit/>
          </a:bodyPr>
          <a:lstStyle/>
          <a:p>
            <a:pPr defTabSz="1219170">
              <a:spcBef>
                <a:spcPct val="20000"/>
              </a:spcBef>
              <a:defRPr/>
            </a:pPr>
            <a:r>
              <a:rPr lang="en-US" altLang="zh-TW" sz="2000" b="1" dirty="0">
                <a:solidFill>
                  <a:srgbClr val="FE4A1E"/>
                </a:solidFill>
                <a:latin typeface="Candara" panose="020E0502030303020204" pitchFamily="34" charset="0"/>
              </a:rPr>
              <a:t>Reflection</a:t>
            </a:r>
            <a:endParaRPr lang="en-US" altLang="zh-TW" sz="1600" b="1" dirty="0">
              <a:solidFill>
                <a:srgbClr val="FE4A1E"/>
              </a:solidFill>
              <a:latin typeface="Candara" panose="020E0502030303020204" pitchFamily="34" charset="0"/>
            </a:endParaRPr>
          </a:p>
          <a:p>
            <a:pPr defTabSz="1219170">
              <a:spcBef>
                <a:spcPct val="20000"/>
              </a:spcBef>
              <a:defRPr/>
            </a:pPr>
            <a:r>
              <a:rPr lang="en" altLang="zh-TW" dirty="0">
                <a:solidFill>
                  <a:schemeClr val="bg1"/>
                </a:solidFill>
                <a:latin typeface="Candara" panose="020E0502030303020204" pitchFamily="34" charset="0"/>
              </a:rPr>
              <a:t>Why is a good attitude unable to reflect the winning percentage of team games?</a:t>
            </a:r>
            <a:endParaRPr lang="en-US" altLang="zh-TW" dirty="0">
              <a:solidFill>
                <a:schemeClr val="bg1"/>
              </a:solidFill>
              <a:latin typeface="Candara" panose="020E0502030303020204" pitchFamily="34" charset="0"/>
            </a:endParaRPr>
          </a:p>
        </p:txBody>
      </p:sp>
      <p:sp>
        <p:nvSpPr>
          <p:cNvPr id="39" name="TextBox 38"/>
          <p:cNvSpPr txBox="1"/>
          <p:nvPr/>
        </p:nvSpPr>
        <p:spPr>
          <a:xfrm>
            <a:off x="426691" y="2828081"/>
            <a:ext cx="3047320" cy="1840504"/>
          </a:xfrm>
          <a:prstGeom prst="rect">
            <a:avLst/>
          </a:prstGeom>
          <a:noFill/>
        </p:spPr>
        <p:txBody>
          <a:bodyPr wrap="square" rtlCol="0">
            <a:spAutoFit/>
          </a:bodyPr>
          <a:lstStyle/>
          <a:p>
            <a:pPr defTabSz="1219170">
              <a:spcBef>
                <a:spcPct val="20000"/>
              </a:spcBef>
              <a:defRPr/>
            </a:pPr>
            <a:r>
              <a:rPr lang="en-US" altLang="zh-TW" sz="2000" b="1" dirty="0">
                <a:solidFill>
                  <a:srgbClr val="5C9AD3"/>
                </a:solidFill>
                <a:latin typeface="Candara" panose="020E0502030303020204" pitchFamily="34" charset="0"/>
              </a:rPr>
              <a:t>Teamwork </a:t>
            </a:r>
          </a:p>
          <a:p>
            <a:pPr defTabSz="1219170">
              <a:spcBef>
                <a:spcPct val="20000"/>
              </a:spcBef>
              <a:defRPr/>
            </a:pPr>
            <a:r>
              <a:rPr lang="en" altLang="zh-TW" dirty="0">
                <a:solidFill>
                  <a:schemeClr val="bg1"/>
                </a:solidFill>
                <a:latin typeface="Candara" panose="020E0502030303020204" pitchFamily="34" charset="0"/>
              </a:rPr>
              <a:t>The success of a team is often based on the good attitude of the players, why can't this be applied in the game?</a:t>
            </a:r>
            <a:endParaRPr lang="en-US" altLang="zh-TW" dirty="0">
              <a:solidFill>
                <a:schemeClr val="bg1"/>
              </a:solidFill>
              <a:latin typeface="Candara" panose="020E0502030303020204" pitchFamily="34" charset="0"/>
            </a:endParaRPr>
          </a:p>
        </p:txBody>
      </p:sp>
      <p:sp>
        <p:nvSpPr>
          <p:cNvPr id="40" name="TextBox 39"/>
          <p:cNvSpPr txBox="1"/>
          <p:nvPr/>
        </p:nvSpPr>
        <p:spPr>
          <a:xfrm>
            <a:off x="450908" y="4861331"/>
            <a:ext cx="3672357" cy="1286506"/>
          </a:xfrm>
          <a:prstGeom prst="rect">
            <a:avLst/>
          </a:prstGeom>
          <a:noFill/>
        </p:spPr>
        <p:txBody>
          <a:bodyPr wrap="square" rtlCol="0">
            <a:spAutoFit/>
          </a:bodyPr>
          <a:lstStyle/>
          <a:p>
            <a:pPr defTabSz="1219170">
              <a:spcBef>
                <a:spcPct val="20000"/>
              </a:spcBef>
              <a:defRPr/>
            </a:pPr>
            <a:r>
              <a:rPr lang="en-US" sz="2000" b="1" dirty="0">
                <a:solidFill>
                  <a:srgbClr val="44546B"/>
                </a:solidFill>
                <a:latin typeface="Candara" panose="020E0502030303020204" pitchFamily="34" charset="0"/>
              </a:rPr>
              <a:t>Temper</a:t>
            </a:r>
            <a:endParaRPr lang="en-US" sz="1600" b="1" dirty="0">
              <a:solidFill>
                <a:srgbClr val="44546B"/>
              </a:solidFill>
              <a:latin typeface="Candara" panose="020E0502030303020204" pitchFamily="34" charset="0"/>
            </a:endParaRPr>
          </a:p>
          <a:p>
            <a:pPr defTabSz="1219170">
              <a:spcBef>
                <a:spcPct val="20000"/>
              </a:spcBef>
              <a:defRPr/>
            </a:pPr>
            <a:r>
              <a:rPr lang="en-US" altLang="zh-TW" dirty="0">
                <a:solidFill>
                  <a:schemeClr val="bg1"/>
                </a:solidFill>
                <a:latin typeface="Candara" panose="020E0502030303020204" pitchFamily="34" charset="0"/>
              </a:rPr>
              <a:t>Why 72% of the participants think temper will affect the performance in the game, but actually, it won’t?</a:t>
            </a:r>
          </a:p>
        </p:txBody>
      </p:sp>
      <p:sp>
        <p:nvSpPr>
          <p:cNvPr id="41" name="TextBox 40"/>
          <p:cNvSpPr txBox="1"/>
          <p:nvPr/>
        </p:nvSpPr>
        <p:spPr>
          <a:xfrm>
            <a:off x="8542714" y="3112729"/>
            <a:ext cx="3452062" cy="1231106"/>
          </a:xfrm>
          <a:prstGeom prst="rect">
            <a:avLst/>
          </a:prstGeom>
          <a:noFill/>
        </p:spPr>
        <p:txBody>
          <a:bodyPr wrap="square" rtlCol="0">
            <a:spAutoFit/>
          </a:bodyPr>
          <a:lstStyle/>
          <a:p>
            <a:pPr defTabSz="1219170">
              <a:spcBef>
                <a:spcPct val="20000"/>
              </a:spcBef>
              <a:defRPr/>
            </a:pPr>
            <a:r>
              <a:rPr lang="en-US" sz="2000" b="1" dirty="0">
                <a:solidFill>
                  <a:srgbClr val="7A7A7A"/>
                </a:solidFill>
                <a:latin typeface="Candara" panose="020E0502030303020204" pitchFamily="34" charset="0"/>
              </a:rPr>
              <a:t>ASK THE RIGHT QUESTION </a:t>
            </a:r>
          </a:p>
          <a:p>
            <a:r>
              <a:rPr lang="en" altLang="zh-TW" sz="1600" dirty="0">
                <a:solidFill>
                  <a:schemeClr val="bg1"/>
                </a:solidFill>
                <a:latin typeface="Candara" panose="020E0502030303020204" pitchFamily="34" charset="0"/>
              </a:rPr>
              <a:t>1. </a:t>
            </a:r>
            <a:r>
              <a:rPr lang="en" altLang="zh-TW" dirty="0">
                <a:solidFill>
                  <a:schemeClr val="bg1"/>
                </a:solidFill>
                <a:latin typeface="Candara" panose="020E0502030303020204" pitchFamily="34" charset="0"/>
              </a:rPr>
              <a:t>Our capabilities speak for us.</a:t>
            </a:r>
          </a:p>
          <a:p>
            <a:r>
              <a:rPr lang="en-US" dirty="0">
                <a:solidFill>
                  <a:schemeClr val="bg1"/>
                </a:solidFill>
                <a:latin typeface="Candara" panose="020E0502030303020204" pitchFamily="34" charset="0"/>
              </a:rPr>
              <a:t>2. The performance in the game will affect people, not vise versa.</a:t>
            </a:r>
          </a:p>
        </p:txBody>
      </p:sp>
      <p:sp>
        <p:nvSpPr>
          <p:cNvPr id="43" name="TextBox 42"/>
          <p:cNvSpPr txBox="1"/>
          <p:nvPr/>
        </p:nvSpPr>
        <p:spPr>
          <a:xfrm>
            <a:off x="3039035" y="429699"/>
            <a:ext cx="8536194" cy="769441"/>
          </a:xfrm>
          <a:prstGeom prst="rect">
            <a:avLst/>
          </a:prstGeom>
          <a:noFill/>
        </p:spPr>
        <p:txBody>
          <a:bodyPr wrap="square" rtlCol="0">
            <a:spAutoFit/>
          </a:bodyPr>
          <a:lstStyle/>
          <a:p>
            <a:pPr algn="r"/>
            <a:r>
              <a:rPr lang="en-US" sz="4400" b="1" dirty="0">
                <a:solidFill>
                  <a:schemeClr val="bg1"/>
                </a:solidFill>
                <a:latin typeface="Candara" panose="020E0502030303020204" pitchFamily="34" charset="0"/>
              </a:rPr>
              <a:t>6. DISCUSSION &amp; CONCLUSION</a:t>
            </a:r>
          </a:p>
        </p:txBody>
      </p:sp>
    </p:spTree>
    <p:extLst>
      <p:ext uri="{BB962C8B-B14F-4D97-AF65-F5344CB8AC3E}">
        <p14:creationId xmlns:p14="http://schemas.microsoft.com/office/powerpoint/2010/main" val="246099624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anim calcmode="lin" valueType="num">
                                      <p:cBhvr>
                                        <p:cTn id="10" dur="500" fill="hold"/>
                                        <p:tgtEl>
                                          <p:spTgt spid="38"/>
                                        </p:tgtEl>
                                        <p:attrNameLst>
                                          <p:attrName>ppt_x</p:attrName>
                                        </p:attrNameLst>
                                      </p:cBhvr>
                                      <p:tavLst>
                                        <p:tav tm="0">
                                          <p:val>
                                            <p:fltVal val="0.5"/>
                                          </p:val>
                                        </p:tav>
                                        <p:tav tm="100000">
                                          <p:val>
                                            <p:strVal val="#ppt_x"/>
                                          </p:val>
                                        </p:tav>
                                      </p:tavLst>
                                    </p:anim>
                                    <p:anim calcmode="lin" valueType="num">
                                      <p:cBhvr>
                                        <p:cTn id="11" dur="500" fill="hold"/>
                                        <p:tgtEl>
                                          <p:spTgt spid="38"/>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528" fill="hold" grpId="0" nodeType="click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p:cTn id="20" dur="500" fill="hold"/>
                                        <p:tgtEl>
                                          <p:spTgt spid="39"/>
                                        </p:tgtEl>
                                        <p:attrNameLst>
                                          <p:attrName>ppt_w</p:attrName>
                                        </p:attrNameLst>
                                      </p:cBhvr>
                                      <p:tavLst>
                                        <p:tav tm="0">
                                          <p:val>
                                            <p:fltVal val="0"/>
                                          </p:val>
                                        </p:tav>
                                        <p:tav tm="100000">
                                          <p:val>
                                            <p:strVal val="#ppt_w"/>
                                          </p:val>
                                        </p:tav>
                                      </p:tavLst>
                                    </p:anim>
                                    <p:anim calcmode="lin" valueType="num">
                                      <p:cBhvr>
                                        <p:cTn id="21" dur="500" fill="hold"/>
                                        <p:tgtEl>
                                          <p:spTgt spid="39"/>
                                        </p:tgtEl>
                                        <p:attrNameLst>
                                          <p:attrName>ppt_h</p:attrName>
                                        </p:attrNameLst>
                                      </p:cBhvr>
                                      <p:tavLst>
                                        <p:tav tm="0">
                                          <p:val>
                                            <p:fltVal val="0"/>
                                          </p:val>
                                        </p:tav>
                                        <p:tav tm="100000">
                                          <p:val>
                                            <p:strVal val="#ppt_h"/>
                                          </p:val>
                                        </p:tav>
                                      </p:tavLst>
                                    </p:anim>
                                    <p:animEffect transition="in" filter="fade">
                                      <p:cBhvr>
                                        <p:cTn id="22" dur="500"/>
                                        <p:tgtEl>
                                          <p:spTgt spid="39"/>
                                        </p:tgtEl>
                                      </p:cBhvr>
                                    </p:animEffect>
                                    <p:anim calcmode="lin" valueType="num">
                                      <p:cBhvr>
                                        <p:cTn id="23" dur="500" fill="hold"/>
                                        <p:tgtEl>
                                          <p:spTgt spid="39"/>
                                        </p:tgtEl>
                                        <p:attrNameLst>
                                          <p:attrName>ppt_x</p:attrName>
                                        </p:attrNameLst>
                                      </p:cBhvr>
                                      <p:tavLst>
                                        <p:tav tm="0">
                                          <p:val>
                                            <p:fltVal val="0.5"/>
                                          </p:val>
                                        </p:tav>
                                        <p:tav tm="100000">
                                          <p:val>
                                            <p:strVal val="#ppt_x"/>
                                          </p:val>
                                        </p:tav>
                                      </p:tavLst>
                                    </p:anim>
                                    <p:anim calcmode="lin" valueType="num">
                                      <p:cBhvr>
                                        <p:cTn id="24" dur="500" fill="hold"/>
                                        <p:tgtEl>
                                          <p:spTgt spid="39"/>
                                        </p:tgtEl>
                                        <p:attrNameLst>
                                          <p:attrName>ppt_y</p:attrName>
                                        </p:attrNameLst>
                                      </p:cBhvr>
                                      <p:tavLst>
                                        <p:tav tm="0">
                                          <p:val>
                                            <p:fltVal val="0.5"/>
                                          </p:val>
                                        </p:tav>
                                        <p:tav tm="100000">
                                          <p:val>
                                            <p:strVal val="#ppt_y"/>
                                          </p:val>
                                        </p:tav>
                                      </p:tavLst>
                                    </p:anim>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528"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animEffect transition="in" filter="fade">
                                      <p:cBhvr>
                                        <p:cTn id="35" dur="500"/>
                                        <p:tgtEl>
                                          <p:spTgt spid="40"/>
                                        </p:tgtEl>
                                      </p:cBhvr>
                                    </p:animEffect>
                                    <p:anim calcmode="lin" valueType="num">
                                      <p:cBhvr>
                                        <p:cTn id="36" dur="500" fill="hold"/>
                                        <p:tgtEl>
                                          <p:spTgt spid="40"/>
                                        </p:tgtEl>
                                        <p:attrNameLst>
                                          <p:attrName>ppt_x</p:attrName>
                                        </p:attrNameLst>
                                      </p:cBhvr>
                                      <p:tavLst>
                                        <p:tav tm="0">
                                          <p:val>
                                            <p:fltVal val="0.5"/>
                                          </p:val>
                                        </p:tav>
                                        <p:tav tm="100000">
                                          <p:val>
                                            <p:strVal val="#ppt_x"/>
                                          </p:val>
                                        </p:tav>
                                      </p:tavLst>
                                    </p:anim>
                                    <p:anim calcmode="lin" valueType="num">
                                      <p:cBhvr>
                                        <p:cTn id="37" dur="500" fill="hold"/>
                                        <p:tgtEl>
                                          <p:spTgt spid="40"/>
                                        </p:tgtEl>
                                        <p:attrNameLst>
                                          <p:attrName>ppt_y</p:attrName>
                                        </p:attrNameLst>
                                      </p:cBhvr>
                                      <p:tavLst>
                                        <p:tav tm="0">
                                          <p:val>
                                            <p:fltVal val="0.5"/>
                                          </p:val>
                                        </p:tav>
                                        <p:tav tm="100000">
                                          <p:val>
                                            <p:strVal val="#ppt_y"/>
                                          </p:val>
                                        </p:tav>
                                      </p:tavLst>
                                    </p:anim>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528" fill="hold" grpId="0" nodeType="click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p:cTn id="46" dur="500" fill="hold"/>
                                        <p:tgtEl>
                                          <p:spTgt spid="41"/>
                                        </p:tgtEl>
                                        <p:attrNameLst>
                                          <p:attrName>ppt_w</p:attrName>
                                        </p:attrNameLst>
                                      </p:cBhvr>
                                      <p:tavLst>
                                        <p:tav tm="0">
                                          <p:val>
                                            <p:fltVal val="0"/>
                                          </p:val>
                                        </p:tav>
                                        <p:tav tm="100000">
                                          <p:val>
                                            <p:strVal val="#ppt_w"/>
                                          </p:val>
                                        </p:tav>
                                      </p:tavLst>
                                    </p:anim>
                                    <p:anim calcmode="lin" valueType="num">
                                      <p:cBhvr>
                                        <p:cTn id="47" dur="500" fill="hold"/>
                                        <p:tgtEl>
                                          <p:spTgt spid="41"/>
                                        </p:tgtEl>
                                        <p:attrNameLst>
                                          <p:attrName>ppt_h</p:attrName>
                                        </p:attrNameLst>
                                      </p:cBhvr>
                                      <p:tavLst>
                                        <p:tav tm="0">
                                          <p:val>
                                            <p:fltVal val="0"/>
                                          </p:val>
                                        </p:tav>
                                        <p:tav tm="100000">
                                          <p:val>
                                            <p:strVal val="#ppt_h"/>
                                          </p:val>
                                        </p:tav>
                                      </p:tavLst>
                                    </p:anim>
                                    <p:animEffect transition="in" filter="fade">
                                      <p:cBhvr>
                                        <p:cTn id="48" dur="500"/>
                                        <p:tgtEl>
                                          <p:spTgt spid="41"/>
                                        </p:tgtEl>
                                      </p:cBhvr>
                                    </p:animEffect>
                                    <p:anim calcmode="lin" valueType="num">
                                      <p:cBhvr>
                                        <p:cTn id="49" dur="500" fill="hold"/>
                                        <p:tgtEl>
                                          <p:spTgt spid="41"/>
                                        </p:tgtEl>
                                        <p:attrNameLst>
                                          <p:attrName>ppt_x</p:attrName>
                                        </p:attrNameLst>
                                      </p:cBhvr>
                                      <p:tavLst>
                                        <p:tav tm="0">
                                          <p:val>
                                            <p:fltVal val="0.5"/>
                                          </p:val>
                                        </p:tav>
                                        <p:tav tm="100000">
                                          <p:val>
                                            <p:strVal val="#ppt_x"/>
                                          </p:val>
                                        </p:tav>
                                      </p:tavLst>
                                    </p:anim>
                                    <p:anim calcmode="lin" valueType="num">
                                      <p:cBhvr>
                                        <p:cTn id="50" dur="500" fill="hold"/>
                                        <p:tgtEl>
                                          <p:spTgt spid="41"/>
                                        </p:tgtEl>
                                        <p:attrNameLst>
                                          <p:attrName>ppt_y</p:attrName>
                                        </p:attrNameLst>
                                      </p:cBhvr>
                                      <p:tavLst>
                                        <p:tav tm="0">
                                          <p:val>
                                            <p:fltVal val="0.5"/>
                                          </p:val>
                                        </p:tav>
                                        <p:tav tm="100000">
                                          <p:val>
                                            <p:strVal val="#ppt_y"/>
                                          </p:val>
                                        </p:tav>
                                      </p:tavLst>
                                    </p:anim>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left)">
                                      <p:cBhvr>
                                        <p:cTn id="5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38" grpId="0"/>
      <p:bldP spid="39" grpId="0"/>
      <p:bldP spid="40" grpId="0"/>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1" name="Text Placeholder 3"/>
          <p:cNvSpPr txBox="1">
            <a:spLocks/>
          </p:cNvSpPr>
          <p:nvPr/>
        </p:nvSpPr>
        <p:spPr>
          <a:xfrm>
            <a:off x="2846489" y="4526237"/>
            <a:ext cx="1757816"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67" b="1" kern="1200" baseline="0">
                <a:solidFill>
                  <a:schemeClr val="tx1">
                    <a:lumMod val="65000"/>
                    <a:lumOff val="35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zh-TW" altLang="en-US" dirty="0" smtClean="0">
                <a:solidFill>
                  <a:srgbClr val="FE4A1E"/>
                </a:solidFill>
              </a:rPr>
              <a:t>李柏毅</a:t>
            </a:r>
            <a:endParaRPr lang="en-US" dirty="0">
              <a:solidFill>
                <a:srgbClr val="FE4A1E"/>
              </a:solidFill>
            </a:endParaRPr>
          </a:p>
        </p:txBody>
      </p:sp>
      <p:sp>
        <p:nvSpPr>
          <p:cNvPr id="42" name="Text Placeholder 3"/>
          <p:cNvSpPr txBox="1">
            <a:spLocks/>
          </p:cNvSpPr>
          <p:nvPr/>
        </p:nvSpPr>
        <p:spPr>
          <a:xfrm flipH="1">
            <a:off x="2846489" y="4876241"/>
            <a:ext cx="1757816"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altLang="zh-TW" dirty="0" smtClean="0">
                <a:solidFill>
                  <a:srgbClr val="FE4A1E"/>
                </a:solidFill>
              </a:rPr>
              <a:t>0516017</a:t>
            </a:r>
            <a:endParaRPr lang="en-US" dirty="0">
              <a:solidFill>
                <a:srgbClr val="FE4A1E"/>
              </a:solidFill>
            </a:endParaRPr>
          </a:p>
        </p:txBody>
      </p:sp>
      <p:cxnSp>
        <p:nvCxnSpPr>
          <p:cNvPr id="43" name="Straight Connector 42"/>
          <p:cNvCxnSpPr>
            <a:cxnSpLocks/>
          </p:cNvCxnSpPr>
          <p:nvPr/>
        </p:nvCxnSpPr>
        <p:spPr>
          <a:xfrm>
            <a:off x="2694089" y="4841072"/>
            <a:ext cx="2008933" cy="3176"/>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4" name="Text Placeholder 3"/>
          <p:cNvSpPr txBox="1">
            <a:spLocks/>
          </p:cNvSpPr>
          <p:nvPr/>
        </p:nvSpPr>
        <p:spPr>
          <a:xfrm>
            <a:off x="2694089" y="5208395"/>
            <a:ext cx="2008933" cy="689707"/>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sz="1200" dirty="0" smtClean="0">
                <a:solidFill>
                  <a:schemeClr val="bg1"/>
                </a:solidFill>
              </a:rPr>
              <a:t>IDEA MAKER</a:t>
            </a:r>
          </a:p>
          <a:p>
            <a:r>
              <a:rPr lang="en-US" sz="1200" dirty="0" smtClean="0">
                <a:solidFill>
                  <a:schemeClr val="bg1"/>
                </a:solidFill>
              </a:rPr>
              <a:t>MODEL COMPARISONER</a:t>
            </a:r>
          </a:p>
          <a:p>
            <a:r>
              <a:rPr lang="en-US" sz="1200" dirty="0" smtClean="0">
                <a:solidFill>
                  <a:schemeClr val="bg1"/>
                </a:solidFill>
              </a:rPr>
              <a:t>MODEL BULIDER</a:t>
            </a:r>
          </a:p>
          <a:p>
            <a:r>
              <a:rPr lang="en-US" sz="1200" dirty="0" smtClean="0">
                <a:solidFill>
                  <a:schemeClr val="bg1"/>
                </a:solidFill>
              </a:rPr>
              <a:t>PRESENTER</a:t>
            </a:r>
            <a:endParaRPr lang="en-US" sz="1200" dirty="0">
              <a:solidFill>
                <a:schemeClr val="bg1"/>
              </a:solidFill>
            </a:endParaRPr>
          </a:p>
        </p:txBody>
      </p:sp>
      <p:sp>
        <p:nvSpPr>
          <p:cNvPr id="51" name="Text Placeholder 3"/>
          <p:cNvSpPr txBox="1">
            <a:spLocks/>
          </p:cNvSpPr>
          <p:nvPr/>
        </p:nvSpPr>
        <p:spPr>
          <a:xfrm>
            <a:off x="5196589" y="4516970"/>
            <a:ext cx="1757816"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67" b="1" kern="1200" baseline="0">
                <a:solidFill>
                  <a:schemeClr val="tx1">
                    <a:lumMod val="65000"/>
                    <a:lumOff val="35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zh-TW" altLang="en-US" dirty="0" smtClean="0">
                <a:solidFill>
                  <a:srgbClr val="5C9AD3"/>
                </a:solidFill>
              </a:rPr>
              <a:t>傅信瑀</a:t>
            </a:r>
            <a:endParaRPr lang="en-US" dirty="0">
              <a:solidFill>
                <a:srgbClr val="5C9AD3"/>
              </a:solidFill>
            </a:endParaRPr>
          </a:p>
        </p:txBody>
      </p:sp>
      <p:sp>
        <p:nvSpPr>
          <p:cNvPr id="52" name="Text Placeholder 3"/>
          <p:cNvSpPr txBox="1">
            <a:spLocks/>
          </p:cNvSpPr>
          <p:nvPr/>
        </p:nvSpPr>
        <p:spPr>
          <a:xfrm flipH="1">
            <a:off x="5196589" y="4866974"/>
            <a:ext cx="1757816"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altLang="zh-TW" dirty="0" smtClean="0">
                <a:solidFill>
                  <a:srgbClr val="5C9AD3"/>
                </a:solidFill>
              </a:rPr>
              <a:t>0516319</a:t>
            </a:r>
            <a:endParaRPr lang="en-US" dirty="0">
              <a:solidFill>
                <a:srgbClr val="5C9AD3"/>
              </a:solidFill>
            </a:endParaRPr>
          </a:p>
        </p:txBody>
      </p:sp>
      <p:cxnSp>
        <p:nvCxnSpPr>
          <p:cNvPr id="53" name="Straight Connector 52"/>
          <p:cNvCxnSpPr>
            <a:cxnSpLocks/>
          </p:cNvCxnSpPr>
          <p:nvPr/>
        </p:nvCxnSpPr>
        <p:spPr>
          <a:xfrm>
            <a:off x="5044189" y="4831805"/>
            <a:ext cx="2008933" cy="3176"/>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54" name="Text Placeholder 3"/>
          <p:cNvSpPr txBox="1">
            <a:spLocks/>
          </p:cNvSpPr>
          <p:nvPr/>
        </p:nvSpPr>
        <p:spPr>
          <a:xfrm>
            <a:off x="5044189" y="5199128"/>
            <a:ext cx="2008933" cy="689707"/>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sz="1200" dirty="0" smtClean="0">
                <a:solidFill>
                  <a:schemeClr val="bg1"/>
                </a:solidFill>
              </a:rPr>
              <a:t>IDEA MAKER</a:t>
            </a:r>
          </a:p>
          <a:p>
            <a:r>
              <a:rPr lang="en-US" sz="1200" dirty="0" smtClean="0">
                <a:solidFill>
                  <a:schemeClr val="bg1"/>
                </a:solidFill>
              </a:rPr>
              <a:t>FEATURE PREPROCESSOR</a:t>
            </a:r>
          </a:p>
          <a:p>
            <a:r>
              <a:rPr lang="en-US" sz="1200" dirty="0" smtClean="0">
                <a:solidFill>
                  <a:schemeClr val="bg1"/>
                </a:solidFill>
              </a:rPr>
              <a:t>DATA ANALYST</a:t>
            </a:r>
          </a:p>
          <a:p>
            <a:r>
              <a:rPr lang="en-US" sz="1200" dirty="0" smtClean="0">
                <a:solidFill>
                  <a:schemeClr val="bg1"/>
                </a:solidFill>
              </a:rPr>
              <a:t>MODEL BUILDER</a:t>
            </a:r>
            <a:endParaRPr lang="en-US" sz="1200" dirty="0">
              <a:solidFill>
                <a:schemeClr val="bg1"/>
              </a:solidFill>
            </a:endParaRPr>
          </a:p>
        </p:txBody>
      </p:sp>
      <p:sp>
        <p:nvSpPr>
          <p:cNvPr id="61" name="Text Placeholder 3"/>
          <p:cNvSpPr txBox="1">
            <a:spLocks/>
          </p:cNvSpPr>
          <p:nvPr/>
        </p:nvSpPr>
        <p:spPr>
          <a:xfrm>
            <a:off x="7569190" y="4496078"/>
            <a:ext cx="1757816"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67" b="1" kern="1200" baseline="0">
                <a:solidFill>
                  <a:schemeClr val="tx1">
                    <a:lumMod val="65000"/>
                    <a:lumOff val="35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zh-TW" altLang="en-US" dirty="0" smtClean="0">
                <a:solidFill>
                  <a:srgbClr val="7A7A7A"/>
                </a:solidFill>
              </a:rPr>
              <a:t>劉嘉豪</a:t>
            </a:r>
            <a:endParaRPr lang="en-US" dirty="0">
              <a:solidFill>
                <a:srgbClr val="7A7A7A"/>
              </a:solidFill>
            </a:endParaRPr>
          </a:p>
        </p:txBody>
      </p:sp>
      <p:sp>
        <p:nvSpPr>
          <p:cNvPr id="62" name="Text Placeholder 3"/>
          <p:cNvSpPr txBox="1">
            <a:spLocks/>
          </p:cNvSpPr>
          <p:nvPr/>
        </p:nvSpPr>
        <p:spPr>
          <a:xfrm flipH="1">
            <a:off x="7569190" y="4846082"/>
            <a:ext cx="1757816"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altLang="zh-TW" dirty="0" smtClean="0">
                <a:solidFill>
                  <a:srgbClr val="7A7A7A"/>
                </a:solidFill>
              </a:rPr>
              <a:t>0516059</a:t>
            </a:r>
            <a:endParaRPr lang="en-US" dirty="0">
              <a:solidFill>
                <a:srgbClr val="7A7A7A"/>
              </a:solidFill>
            </a:endParaRPr>
          </a:p>
        </p:txBody>
      </p:sp>
      <p:cxnSp>
        <p:nvCxnSpPr>
          <p:cNvPr id="63" name="Straight Connector 62"/>
          <p:cNvCxnSpPr>
            <a:cxnSpLocks/>
          </p:cNvCxnSpPr>
          <p:nvPr/>
        </p:nvCxnSpPr>
        <p:spPr>
          <a:xfrm>
            <a:off x="7416790" y="4810913"/>
            <a:ext cx="2008933" cy="3176"/>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64" name="Text Placeholder 3"/>
          <p:cNvSpPr txBox="1">
            <a:spLocks/>
          </p:cNvSpPr>
          <p:nvPr/>
        </p:nvSpPr>
        <p:spPr>
          <a:xfrm>
            <a:off x="7416790" y="5178236"/>
            <a:ext cx="2008933" cy="689707"/>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sz="1200" dirty="0" smtClean="0">
                <a:solidFill>
                  <a:schemeClr val="bg1"/>
                </a:solidFill>
              </a:rPr>
              <a:t>IDEA MAKER</a:t>
            </a:r>
          </a:p>
          <a:p>
            <a:r>
              <a:rPr lang="en-US" sz="1200" dirty="0" smtClean="0">
                <a:solidFill>
                  <a:schemeClr val="bg1"/>
                </a:solidFill>
              </a:rPr>
              <a:t>MODEL BULDER</a:t>
            </a:r>
          </a:p>
          <a:p>
            <a:r>
              <a:rPr lang="en-US" sz="1200" dirty="0" smtClean="0">
                <a:solidFill>
                  <a:schemeClr val="bg1"/>
                </a:solidFill>
              </a:rPr>
              <a:t>PROBLEM SOLVER</a:t>
            </a:r>
          </a:p>
          <a:p>
            <a:r>
              <a:rPr lang="en-US" sz="1200" dirty="0" smtClean="0">
                <a:solidFill>
                  <a:schemeClr val="bg1"/>
                </a:solidFill>
              </a:rPr>
              <a:t>PRESENTER</a:t>
            </a:r>
            <a:endParaRPr lang="en-US" sz="1200" dirty="0">
              <a:solidFill>
                <a:schemeClr val="bg1"/>
              </a:solidFill>
            </a:endParaRPr>
          </a:p>
        </p:txBody>
      </p:sp>
      <p:sp>
        <p:nvSpPr>
          <p:cNvPr id="71" name="Text Placeholder 3"/>
          <p:cNvSpPr txBox="1">
            <a:spLocks/>
          </p:cNvSpPr>
          <p:nvPr/>
        </p:nvSpPr>
        <p:spPr>
          <a:xfrm>
            <a:off x="9913313" y="4487005"/>
            <a:ext cx="1757816"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67" b="1" kern="1200" baseline="0">
                <a:solidFill>
                  <a:schemeClr val="tx1">
                    <a:lumMod val="65000"/>
                    <a:lumOff val="35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zh-TW" altLang="en-US" dirty="0">
                <a:solidFill>
                  <a:srgbClr val="939393"/>
                </a:solidFill>
              </a:rPr>
              <a:t>朱蝶</a:t>
            </a:r>
            <a:endParaRPr lang="en-US" dirty="0">
              <a:solidFill>
                <a:srgbClr val="939393"/>
              </a:solidFill>
            </a:endParaRPr>
          </a:p>
        </p:txBody>
      </p:sp>
      <p:sp>
        <p:nvSpPr>
          <p:cNvPr id="72" name="Text Placeholder 3"/>
          <p:cNvSpPr txBox="1">
            <a:spLocks/>
          </p:cNvSpPr>
          <p:nvPr/>
        </p:nvSpPr>
        <p:spPr>
          <a:xfrm flipH="1">
            <a:off x="9913313" y="4837009"/>
            <a:ext cx="1757816"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altLang="zh-TW" dirty="0" smtClean="0">
                <a:solidFill>
                  <a:srgbClr val="939393"/>
                </a:solidFill>
              </a:rPr>
              <a:t>0516322</a:t>
            </a:r>
            <a:endParaRPr lang="en-US" dirty="0">
              <a:solidFill>
                <a:srgbClr val="939393"/>
              </a:solidFill>
            </a:endParaRPr>
          </a:p>
        </p:txBody>
      </p:sp>
      <p:cxnSp>
        <p:nvCxnSpPr>
          <p:cNvPr id="73" name="Straight Connector 72"/>
          <p:cNvCxnSpPr>
            <a:cxnSpLocks/>
          </p:cNvCxnSpPr>
          <p:nvPr/>
        </p:nvCxnSpPr>
        <p:spPr>
          <a:xfrm>
            <a:off x="9760913" y="4801840"/>
            <a:ext cx="2008933" cy="3176"/>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74" name="Text Placeholder 3"/>
          <p:cNvSpPr txBox="1">
            <a:spLocks/>
          </p:cNvSpPr>
          <p:nvPr/>
        </p:nvSpPr>
        <p:spPr>
          <a:xfrm>
            <a:off x="9760913" y="5169163"/>
            <a:ext cx="2008933" cy="689707"/>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sz="1200" dirty="0" smtClean="0">
                <a:solidFill>
                  <a:schemeClr val="bg1"/>
                </a:solidFill>
              </a:rPr>
              <a:t>PPT MAKER</a:t>
            </a:r>
          </a:p>
          <a:p>
            <a:r>
              <a:rPr lang="en-US" sz="1200" dirty="0" smtClean="0">
                <a:solidFill>
                  <a:schemeClr val="bg1"/>
                </a:solidFill>
              </a:rPr>
              <a:t>DATA ANALYST</a:t>
            </a:r>
          </a:p>
          <a:p>
            <a:r>
              <a:rPr lang="en-US" sz="1200" dirty="0" smtClean="0">
                <a:solidFill>
                  <a:schemeClr val="bg1"/>
                </a:solidFill>
              </a:rPr>
              <a:t>OPINION INTEGRATIONER</a:t>
            </a:r>
          </a:p>
          <a:p>
            <a:r>
              <a:rPr lang="en-US" sz="1200" dirty="0" smtClean="0">
                <a:solidFill>
                  <a:schemeClr val="bg1"/>
                </a:solidFill>
              </a:rPr>
              <a:t>PRESENTER</a:t>
            </a:r>
          </a:p>
          <a:p>
            <a:endParaRPr lang="en-US" sz="1200" dirty="0" smtClean="0">
              <a:solidFill>
                <a:schemeClr val="bg1"/>
              </a:solidFill>
            </a:endParaRPr>
          </a:p>
          <a:p>
            <a:endParaRPr lang="en-US" sz="1200" dirty="0">
              <a:solidFill>
                <a:schemeClr val="bg1"/>
              </a:solidFill>
            </a:endParaRPr>
          </a:p>
        </p:txBody>
      </p:sp>
      <p:grpSp>
        <p:nvGrpSpPr>
          <p:cNvPr id="75" name="Group 74"/>
          <p:cNvGrpSpPr/>
          <p:nvPr/>
        </p:nvGrpSpPr>
        <p:grpSpPr>
          <a:xfrm>
            <a:off x="3341511" y="258228"/>
            <a:ext cx="5508978" cy="954108"/>
            <a:chOff x="3341511" y="258228"/>
            <a:chExt cx="5508978" cy="954108"/>
          </a:xfrm>
        </p:grpSpPr>
        <p:sp>
          <p:nvSpPr>
            <p:cNvPr id="76" name="TextBox 75"/>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7. Work Division</a:t>
              </a:r>
            </a:p>
          </p:txBody>
        </p:sp>
        <p:sp>
          <p:nvSpPr>
            <p:cNvPr id="77" name="TextBox 76"/>
            <p:cNvSpPr txBox="1"/>
            <p:nvPr/>
          </p:nvSpPr>
          <p:spPr>
            <a:xfrm>
              <a:off x="4030132" y="843004"/>
              <a:ext cx="4143023" cy="369332"/>
            </a:xfrm>
            <a:prstGeom prst="rect">
              <a:avLst/>
            </a:prstGeom>
            <a:noFill/>
          </p:spPr>
          <p:txBody>
            <a:bodyPr wrap="square" rtlCol="0">
              <a:spAutoFit/>
            </a:bodyPr>
            <a:lstStyle/>
            <a:p>
              <a:pPr algn="ctr"/>
              <a:endParaRPr lang="en-US" dirty="0">
                <a:solidFill>
                  <a:schemeClr val="bg1"/>
                </a:solidFill>
                <a:latin typeface="Candara" panose="020E0502030303020204" pitchFamily="34" charset="0"/>
              </a:endParaRPr>
            </a:p>
          </p:txBody>
        </p:sp>
      </p:grpSp>
      <p:sp>
        <p:nvSpPr>
          <p:cNvPr id="80" name="Text Placeholder 3">
            <a:extLst>
              <a:ext uri="{FF2B5EF4-FFF2-40B4-BE49-F238E27FC236}">
                <a16:creationId xmlns:a16="http://schemas.microsoft.com/office/drawing/2014/main" id="{160A2EEA-82BD-2D4B-AB4C-E432F4A71A9E}"/>
              </a:ext>
            </a:extLst>
          </p:cNvPr>
          <p:cNvSpPr txBox="1">
            <a:spLocks/>
          </p:cNvSpPr>
          <p:nvPr/>
        </p:nvSpPr>
        <p:spPr>
          <a:xfrm>
            <a:off x="432831" y="4516970"/>
            <a:ext cx="1757816"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67" b="1" kern="1200" baseline="0">
                <a:solidFill>
                  <a:schemeClr val="tx1">
                    <a:lumMod val="65000"/>
                    <a:lumOff val="35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zh-TW" altLang="en-US" dirty="0" smtClean="0">
                <a:solidFill>
                  <a:srgbClr val="5C9AD3"/>
                </a:solidFill>
              </a:rPr>
              <a:t>尤健羽</a:t>
            </a:r>
            <a:endParaRPr lang="en-US" dirty="0">
              <a:solidFill>
                <a:srgbClr val="5C9AD3"/>
              </a:solidFill>
            </a:endParaRPr>
          </a:p>
        </p:txBody>
      </p:sp>
      <p:sp>
        <p:nvSpPr>
          <p:cNvPr id="81" name="Text Placeholder 3">
            <a:extLst>
              <a:ext uri="{FF2B5EF4-FFF2-40B4-BE49-F238E27FC236}">
                <a16:creationId xmlns:a16="http://schemas.microsoft.com/office/drawing/2014/main" id="{9BBED8CF-A6AB-6042-94F0-E11D9C4C36E5}"/>
              </a:ext>
            </a:extLst>
          </p:cNvPr>
          <p:cNvSpPr txBox="1">
            <a:spLocks/>
          </p:cNvSpPr>
          <p:nvPr/>
        </p:nvSpPr>
        <p:spPr>
          <a:xfrm flipH="1">
            <a:off x="432831" y="4866974"/>
            <a:ext cx="1757816"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altLang="zh-TW" dirty="0" smtClean="0">
                <a:solidFill>
                  <a:srgbClr val="5C9AD3"/>
                </a:solidFill>
              </a:rPr>
              <a:t>0516306</a:t>
            </a:r>
            <a:endParaRPr lang="en-US" dirty="0">
              <a:solidFill>
                <a:srgbClr val="5C9AD3"/>
              </a:solidFill>
            </a:endParaRPr>
          </a:p>
        </p:txBody>
      </p:sp>
      <p:cxnSp>
        <p:nvCxnSpPr>
          <p:cNvPr id="82" name="Straight Connector 52">
            <a:extLst>
              <a:ext uri="{FF2B5EF4-FFF2-40B4-BE49-F238E27FC236}">
                <a16:creationId xmlns:a16="http://schemas.microsoft.com/office/drawing/2014/main" id="{20191494-A6C2-B04F-BEE4-F323F12952FA}"/>
              </a:ext>
            </a:extLst>
          </p:cNvPr>
          <p:cNvCxnSpPr>
            <a:cxnSpLocks/>
          </p:cNvCxnSpPr>
          <p:nvPr/>
        </p:nvCxnSpPr>
        <p:spPr>
          <a:xfrm>
            <a:off x="280431" y="4831805"/>
            <a:ext cx="2008933" cy="3176"/>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83" name="Text Placeholder 3">
            <a:extLst>
              <a:ext uri="{FF2B5EF4-FFF2-40B4-BE49-F238E27FC236}">
                <a16:creationId xmlns:a16="http://schemas.microsoft.com/office/drawing/2014/main" id="{B71CEA11-6AD4-7E48-A640-046375013461}"/>
              </a:ext>
            </a:extLst>
          </p:cNvPr>
          <p:cNvSpPr txBox="1">
            <a:spLocks/>
          </p:cNvSpPr>
          <p:nvPr/>
        </p:nvSpPr>
        <p:spPr>
          <a:xfrm>
            <a:off x="280431" y="5199128"/>
            <a:ext cx="2008933" cy="689707"/>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sz="1200" dirty="0" smtClean="0">
                <a:solidFill>
                  <a:schemeClr val="bg1"/>
                </a:solidFill>
              </a:rPr>
              <a:t>IDEA MAKER</a:t>
            </a:r>
          </a:p>
          <a:p>
            <a:r>
              <a:rPr lang="en-US" sz="1200" dirty="0" smtClean="0">
                <a:solidFill>
                  <a:schemeClr val="bg1"/>
                </a:solidFill>
              </a:rPr>
              <a:t>FEATURE COMPARISONER</a:t>
            </a:r>
          </a:p>
          <a:p>
            <a:r>
              <a:rPr lang="en-US" sz="1200" dirty="0" smtClean="0">
                <a:solidFill>
                  <a:schemeClr val="bg1"/>
                </a:solidFill>
              </a:rPr>
              <a:t>MODEL BUILDER</a:t>
            </a:r>
          </a:p>
          <a:p>
            <a:r>
              <a:rPr lang="en-US" sz="1200" dirty="0" smtClean="0">
                <a:solidFill>
                  <a:schemeClr val="bg1"/>
                </a:solidFill>
              </a:rPr>
              <a:t>PRESENTER</a:t>
            </a:r>
            <a:endParaRPr lang="en-US" sz="1200" dirty="0">
              <a:solidFill>
                <a:schemeClr val="bg1"/>
              </a:solidFill>
            </a:endParaRPr>
          </a:p>
        </p:txBody>
      </p:sp>
      <p:pic>
        <p:nvPicPr>
          <p:cNvPr id="23" name="圖片 22">
            <a:extLst>
              <a:ext uri="{FF2B5EF4-FFF2-40B4-BE49-F238E27FC236}">
                <a16:creationId xmlns:a16="http://schemas.microsoft.com/office/drawing/2014/main" id="{B4B7CA98-AD3E-6A42-9C75-46EB792A08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972" t="14010" r="14762"/>
          <a:stretch/>
        </p:blipFill>
        <p:spPr>
          <a:xfrm>
            <a:off x="5083411" y="1664440"/>
            <a:ext cx="1984172" cy="2463256"/>
          </a:xfrm>
          <a:prstGeom prst="rect">
            <a:avLst/>
          </a:prstGeom>
          <a:ln>
            <a:solidFill>
              <a:schemeClr val="bg1">
                <a:lumMod val="85000"/>
              </a:schemeClr>
            </a:solidFill>
          </a:ln>
        </p:spPr>
      </p:pic>
      <p:pic>
        <p:nvPicPr>
          <p:cNvPr id="25" name="圖片 24">
            <a:extLst>
              <a:ext uri="{FF2B5EF4-FFF2-40B4-BE49-F238E27FC236}">
                <a16:creationId xmlns:a16="http://schemas.microsoft.com/office/drawing/2014/main" id="{F5AE2602-F051-A74A-B12C-8F72BA35A77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037" r="12053"/>
          <a:stretch/>
        </p:blipFill>
        <p:spPr>
          <a:xfrm>
            <a:off x="7416790" y="1664440"/>
            <a:ext cx="2038516" cy="2488259"/>
          </a:xfrm>
          <a:prstGeom prst="rect">
            <a:avLst/>
          </a:prstGeom>
          <a:ln>
            <a:solidFill>
              <a:schemeClr val="bg1">
                <a:lumMod val="85000"/>
              </a:schemeClr>
            </a:solidFill>
          </a:ln>
        </p:spPr>
      </p:pic>
      <p:pic>
        <p:nvPicPr>
          <p:cNvPr id="27" name="圖片 26">
            <a:extLst>
              <a:ext uri="{FF2B5EF4-FFF2-40B4-BE49-F238E27FC236}">
                <a16:creationId xmlns:a16="http://schemas.microsoft.com/office/drawing/2014/main" id="{DB019AC3-BE10-9441-BF0F-D03F79445807}"/>
              </a:ext>
            </a:extLst>
          </p:cNvPr>
          <p:cNvPicPr>
            <a:picLocks noChangeAspect="1"/>
          </p:cNvPicPr>
          <p:nvPr/>
        </p:nvPicPr>
        <p:blipFill rotWithShape="1">
          <a:blip r:embed="rId5">
            <a:extLst>
              <a:ext uri="{28A0092B-C50C-407E-A947-70E740481C1C}">
                <a14:useLocalDpi xmlns:a14="http://schemas.microsoft.com/office/drawing/2010/main" val="0"/>
              </a:ext>
            </a:extLst>
          </a:blip>
          <a:srcRect l="27851" t="7579" r="28733" b="52603"/>
          <a:stretch/>
        </p:blipFill>
        <p:spPr>
          <a:xfrm>
            <a:off x="2756613" y="1650512"/>
            <a:ext cx="1984906" cy="2427325"/>
          </a:xfrm>
          <a:prstGeom prst="rect">
            <a:avLst/>
          </a:prstGeom>
          <a:ln>
            <a:solidFill>
              <a:schemeClr val="bg1">
                <a:lumMod val="85000"/>
              </a:schemeClr>
            </a:solidFill>
          </a:ln>
        </p:spPr>
      </p:pic>
      <p:pic>
        <p:nvPicPr>
          <p:cNvPr id="31" name="圖片 30">
            <a:extLst>
              <a:ext uri="{FF2B5EF4-FFF2-40B4-BE49-F238E27FC236}">
                <a16:creationId xmlns:a16="http://schemas.microsoft.com/office/drawing/2014/main" id="{2F7A9939-7E60-8E40-9CF8-38AA2A2C551B}"/>
              </a:ext>
            </a:extLst>
          </p:cNvPr>
          <p:cNvPicPr>
            <a:picLocks noChangeAspect="1"/>
          </p:cNvPicPr>
          <p:nvPr/>
        </p:nvPicPr>
        <p:blipFill rotWithShape="1">
          <a:blip r:embed="rId6">
            <a:extLst>
              <a:ext uri="{28A0092B-C50C-407E-A947-70E740481C1C}">
                <a14:useLocalDpi xmlns:a14="http://schemas.microsoft.com/office/drawing/2010/main" val="0"/>
              </a:ext>
            </a:extLst>
          </a:blip>
          <a:srcRect l="28010" t="30527" r="40023" b="42463"/>
          <a:stretch/>
        </p:blipFill>
        <p:spPr>
          <a:xfrm>
            <a:off x="9768127" y="1650512"/>
            <a:ext cx="2001719" cy="2539222"/>
          </a:xfrm>
          <a:prstGeom prst="rect">
            <a:avLst/>
          </a:prstGeom>
          <a:ln>
            <a:solidFill>
              <a:schemeClr val="bg1">
                <a:lumMod val="85000"/>
              </a:schemeClr>
            </a:solidFill>
          </a:ln>
        </p:spPr>
      </p:pic>
      <p:pic>
        <p:nvPicPr>
          <p:cNvPr id="11" name="圖片 10">
            <a:extLst>
              <a:ext uri="{FF2B5EF4-FFF2-40B4-BE49-F238E27FC236}">
                <a16:creationId xmlns:a16="http://schemas.microsoft.com/office/drawing/2014/main" id="{CDCDD868-1313-8B40-8932-2FBE1A0BF2A9}"/>
              </a:ext>
            </a:extLst>
          </p:cNvPr>
          <p:cNvPicPr>
            <a:picLocks noChangeAspect="1"/>
          </p:cNvPicPr>
          <p:nvPr/>
        </p:nvPicPr>
        <p:blipFill rotWithShape="1">
          <a:blip r:embed="rId7">
            <a:extLst>
              <a:ext uri="{28A0092B-C50C-407E-A947-70E740481C1C}">
                <a14:useLocalDpi xmlns:a14="http://schemas.microsoft.com/office/drawing/2010/main" val="0"/>
              </a:ext>
            </a:extLst>
          </a:blip>
          <a:srcRect l="17119" t="14373" r="30059" b="38371"/>
          <a:stretch/>
        </p:blipFill>
        <p:spPr>
          <a:xfrm>
            <a:off x="472531" y="1650512"/>
            <a:ext cx="1976553" cy="2411329"/>
          </a:xfrm>
          <a:prstGeom prst="rect">
            <a:avLst/>
          </a:prstGeom>
          <a:ln>
            <a:solidFill>
              <a:schemeClr val="bg1">
                <a:lumMod val="85000"/>
              </a:schemeClr>
            </a:solidFill>
          </a:ln>
        </p:spPr>
      </p:pic>
    </p:spTree>
    <p:extLst>
      <p:ext uri="{BB962C8B-B14F-4D97-AF65-F5344CB8AC3E}">
        <p14:creationId xmlns:p14="http://schemas.microsoft.com/office/powerpoint/2010/main" val="213762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75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TextBox 6"/>
          <p:cNvSpPr txBox="1"/>
          <p:nvPr/>
        </p:nvSpPr>
        <p:spPr>
          <a:xfrm>
            <a:off x="3449999" y="2474892"/>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THANK YOU</a:t>
            </a:r>
          </a:p>
        </p:txBody>
      </p:sp>
      <p:grpSp>
        <p:nvGrpSpPr>
          <p:cNvPr id="3" name="Group 2"/>
          <p:cNvGrpSpPr/>
          <p:nvPr/>
        </p:nvGrpSpPr>
        <p:grpSpPr>
          <a:xfrm>
            <a:off x="5135879" y="3244333"/>
            <a:ext cx="1920240" cy="91440"/>
            <a:chOff x="4831644" y="3200400"/>
            <a:chExt cx="1920240" cy="91440"/>
          </a:xfrm>
        </p:grpSpPr>
        <p:sp>
          <p:nvSpPr>
            <p:cNvPr id="2" name="Rectangle 1"/>
            <p:cNvSpPr/>
            <p:nvPr/>
          </p:nvSpPr>
          <p:spPr>
            <a:xfrm>
              <a:off x="4831644" y="3200400"/>
              <a:ext cx="640080" cy="91440"/>
            </a:xfrm>
            <a:prstGeom prst="rect">
              <a:avLst/>
            </a:prstGeom>
            <a:solidFill>
              <a:srgbClr val="FE4A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71724" y="3200400"/>
              <a:ext cx="640080" cy="91440"/>
            </a:xfrm>
            <a:prstGeom prst="rect">
              <a:avLst/>
            </a:prstGeom>
            <a:solidFill>
              <a:srgbClr val="5C9AD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11804" y="3200400"/>
              <a:ext cx="640080" cy="91440"/>
            </a:xfrm>
            <a:prstGeom prst="rect">
              <a:avLst/>
            </a:prstGeom>
            <a:solidFill>
              <a:srgbClr val="7A7A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60458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bg1"/>
                </a:solidFill>
              </a:rPr>
              <a:t>COLOR SET 37</a:t>
            </a:r>
          </a:p>
        </p:txBody>
      </p:sp>
      <p:sp>
        <p:nvSpPr>
          <p:cNvPr id="3" name="Subtitle 2"/>
          <p:cNvSpPr>
            <a:spLocks noGrp="1"/>
          </p:cNvSpPr>
          <p:nvPr>
            <p:ph type="subTitle" idx="1"/>
          </p:nvPr>
        </p:nvSpPr>
        <p:spPr/>
        <p:txBody>
          <a:bodyPr>
            <a:noAutofit/>
          </a:bodyPr>
          <a:lstStyle/>
          <a:p>
            <a:r>
              <a:rPr lang="en-US" sz="2000" dirty="0">
                <a:solidFill>
                  <a:schemeClr val="bg1"/>
                </a:solidFill>
                <a:latin typeface="Candara" panose="020E0502030303020204" pitchFamily="34" charset="0"/>
              </a:rPr>
              <a:t>To find and download more slides for this color set, navigate to our PowerPoint website, then click the “</a:t>
            </a:r>
            <a:r>
              <a:rPr lang="en-US" sz="2000" b="1" dirty="0">
                <a:solidFill>
                  <a:schemeClr val="bg1"/>
                </a:solidFill>
                <a:latin typeface="Candara" panose="020E0502030303020204" pitchFamily="34" charset="0"/>
              </a:rPr>
              <a:t>PowerPoint Slides &gt;&gt; Slide Color Sets</a:t>
            </a:r>
            <a:r>
              <a:rPr lang="en-US" sz="2000" dirty="0">
                <a:solidFill>
                  <a:schemeClr val="bg1"/>
                </a:solidFill>
                <a:latin typeface="Candara" panose="020E0502030303020204" pitchFamily="34" charset="0"/>
              </a:rPr>
              <a:t>” in the main menu (also linked below). Then click the appropriate color set that matches this slide.</a:t>
            </a:r>
          </a:p>
          <a:p>
            <a:endParaRPr lang="en-US" sz="2000" dirty="0">
              <a:solidFill>
                <a:schemeClr val="bg1"/>
              </a:solidFill>
              <a:latin typeface="Candara" panose="020E0502030303020204" pitchFamily="34" charset="0"/>
            </a:endParaRPr>
          </a:p>
          <a:p>
            <a:r>
              <a:rPr lang="en-US" sz="2000" b="1" dirty="0">
                <a:solidFill>
                  <a:schemeClr val="bg1"/>
                </a:solidFill>
                <a:latin typeface="Candara" panose="020E0502030303020204" pitchFamily="34" charset="0"/>
              </a:rPr>
              <a:t> http://slides.sage-fox.com/color-sets/</a:t>
            </a:r>
          </a:p>
        </p:txBody>
      </p:sp>
      <p:grpSp>
        <p:nvGrpSpPr>
          <p:cNvPr id="14" name="Group 13"/>
          <p:cNvGrpSpPr/>
          <p:nvPr/>
        </p:nvGrpSpPr>
        <p:grpSpPr>
          <a:xfrm>
            <a:off x="4756317" y="1935329"/>
            <a:ext cx="2377440" cy="467127"/>
            <a:chOff x="2696381" y="6137360"/>
            <a:chExt cx="2377440" cy="467127"/>
          </a:xfrm>
        </p:grpSpPr>
        <p:sp>
          <p:nvSpPr>
            <p:cNvPr id="16" name="Rectangle 15"/>
            <p:cNvSpPr/>
            <p:nvPr userDrawn="1"/>
          </p:nvSpPr>
          <p:spPr>
            <a:xfrm>
              <a:off x="2696381" y="6137360"/>
              <a:ext cx="2377440" cy="457200"/>
            </a:xfrm>
            <a:prstGeom prst="rect">
              <a:avLst/>
            </a:prstGeom>
            <a:solidFill>
              <a:srgbClr val="0E0F1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771745" y="6150580"/>
              <a:ext cx="1490427" cy="419533"/>
              <a:chOff x="2771745" y="6150580"/>
              <a:chExt cx="1490427" cy="419533"/>
            </a:xfrm>
          </p:grpSpPr>
          <p:sp>
            <p:nvSpPr>
              <p:cNvPr id="19" name="Rounded Rectangle 18"/>
              <p:cNvSpPr/>
              <p:nvPr/>
            </p:nvSpPr>
            <p:spPr>
              <a:xfrm>
                <a:off x="2771745" y="6158692"/>
                <a:ext cx="228601" cy="411421"/>
              </a:xfrm>
              <a:prstGeom prst="roundRect">
                <a:avLst/>
              </a:prstGeom>
              <a:solidFill>
                <a:srgbClr val="FE4A1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Rounded Rectangle 19"/>
              <p:cNvSpPr/>
              <p:nvPr/>
            </p:nvSpPr>
            <p:spPr>
              <a:xfrm>
                <a:off x="3024326" y="6158633"/>
                <a:ext cx="228601" cy="411421"/>
              </a:xfrm>
              <a:prstGeom prst="roundRect">
                <a:avLst/>
              </a:prstGeom>
              <a:solidFill>
                <a:srgbClr val="5C9AD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 </a:t>
                </a:r>
              </a:p>
            </p:txBody>
          </p:sp>
          <p:sp>
            <p:nvSpPr>
              <p:cNvPr id="21" name="Rounded Rectangle 20"/>
              <p:cNvSpPr/>
              <p:nvPr/>
            </p:nvSpPr>
            <p:spPr>
              <a:xfrm>
                <a:off x="3274945" y="6158692"/>
                <a:ext cx="228600" cy="411421"/>
              </a:xfrm>
              <a:prstGeom prst="roundRect">
                <a:avLst/>
              </a:prstGeom>
              <a:solidFill>
                <a:srgbClr val="7A7A7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Rounded Rectangle 21"/>
              <p:cNvSpPr/>
              <p:nvPr/>
            </p:nvSpPr>
            <p:spPr>
              <a:xfrm>
                <a:off x="3527551" y="6158633"/>
                <a:ext cx="228600" cy="411421"/>
              </a:xfrm>
              <a:prstGeom prst="roundRect">
                <a:avLst/>
              </a:prstGeom>
              <a:solidFill>
                <a:srgbClr val="93939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Rounded Rectangle 22"/>
              <p:cNvSpPr/>
              <p:nvPr/>
            </p:nvSpPr>
            <p:spPr>
              <a:xfrm>
                <a:off x="3780966" y="6150639"/>
                <a:ext cx="228600" cy="411421"/>
              </a:xfrm>
              <a:prstGeom prst="roundRect">
                <a:avLst/>
              </a:prstGeom>
              <a:solidFill>
                <a:srgbClr val="BFBFB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Rounded Rectangle 23"/>
              <p:cNvSpPr/>
              <p:nvPr/>
            </p:nvSpPr>
            <p:spPr>
              <a:xfrm>
                <a:off x="4033572" y="6150580"/>
                <a:ext cx="228600" cy="411421"/>
              </a:xfrm>
              <a:prstGeom prst="roundRect">
                <a:avLst/>
              </a:prstGeom>
              <a:solidFill>
                <a:srgbClr val="44546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8" name="TextBox 17"/>
            <p:cNvSpPr txBox="1"/>
            <p:nvPr/>
          </p:nvSpPr>
          <p:spPr>
            <a:xfrm>
              <a:off x="4280176" y="6150580"/>
              <a:ext cx="731520" cy="453907"/>
            </a:xfrm>
            <a:prstGeom prst="rect">
              <a:avLst/>
            </a:prstGeom>
            <a:noFill/>
            <a:effectLst/>
          </p:spPr>
          <p:txBody>
            <a:bodyPr wrap="square" rtlCol="0">
              <a:spAutoFit/>
            </a:bodyPr>
            <a:lstStyle/>
            <a:p>
              <a:pPr algn="ctr">
                <a:lnSpc>
                  <a:spcPts val="1400"/>
                </a:lnSpc>
              </a:pPr>
              <a:r>
                <a:rPr lang="en-US" sz="1400" dirty="0">
                  <a:solidFill>
                    <a:srgbClr val="F2F2F2"/>
                  </a:solidFill>
                  <a:latin typeface="Candara" panose="020E0502030303020204" pitchFamily="34" charset="0"/>
                </a:rPr>
                <a:t>COLOR SET 37</a:t>
              </a:r>
            </a:p>
          </p:txBody>
        </p:sp>
      </p:grpSp>
    </p:spTree>
    <p:extLst>
      <p:ext uri="{BB962C8B-B14F-4D97-AF65-F5344CB8AC3E}">
        <p14:creationId xmlns:p14="http://schemas.microsoft.com/office/powerpoint/2010/main" val="31634310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8" name="Rectangle 37"/>
          <p:cNvSpPr/>
          <p:nvPr/>
        </p:nvSpPr>
        <p:spPr>
          <a:xfrm>
            <a:off x="4517373" y="-4804776"/>
            <a:ext cx="12192000" cy="68580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rot="2710697">
            <a:off x="-445957" y="587316"/>
            <a:ext cx="13462954" cy="5300520"/>
          </a:xfrm>
          <a:custGeom>
            <a:avLst/>
            <a:gdLst>
              <a:gd name="connsiteX0" fmla="*/ 4800853 w 13462954"/>
              <a:gd name="connsiteY0" fmla="*/ 0 h 5300520"/>
              <a:gd name="connsiteX1" fmla="*/ 12443810 w 13462954"/>
              <a:gd name="connsiteY1" fmla="*/ 0 h 5300520"/>
              <a:gd name="connsiteX2" fmla="*/ 13462954 w 13462954"/>
              <a:gd name="connsiteY2" fmla="*/ 1012821 h 5300520"/>
              <a:gd name="connsiteX3" fmla="*/ 9201855 w 13462954"/>
              <a:gd name="connsiteY3" fmla="*/ 5300520 h 5300520"/>
              <a:gd name="connsiteX4" fmla="*/ 472629 w 13462954"/>
              <a:gd name="connsiteY4" fmla="*/ 5300520 h 5300520"/>
              <a:gd name="connsiteX5" fmla="*/ 0 w 13462954"/>
              <a:gd name="connsiteY5" fmla="*/ 4830824 h 5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62954" h="5300520">
                <a:moveTo>
                  <a:pt x="4800853" y="0"/>
                </a:moveTo>
                <a:lnTo>
                  <a:pt x="12443810" y="0"/>
                </a:lnTo>
                <a:lnTo>
                  <a:pt x="13462954" y="1012821"/>
                </a:lnTo>
                <a:lnTo>
                  <a:pt x="9201855" y="5300520"/>
                </a:lnTo>
                <a:lnTo>
                  <a:pt x="472629" y="5300520"/>
                </a:lnTo>
                <a:lnTo>
                  <a:pt x="0" y="4830824"/>
                </a:lnTo>
                <a:close/>
              </a:path>
            </a:pathLst>
          </a:custGeom>
          <a:solidFill>
            <a:srgbClr val="FE4A1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975840" y="422562"/>
            <a:ext cx="3657600"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Outline</a:t>
            </a:r>
          </a:p>
        </p:txBody>
      </p:sp>
      <p:cxnSp>
        <p:nvCxnSpPr>
          <p:cNvPr id="18" name="Straight Connector 17"/>
          <p:cNvCxnSpPr>
            <a:cxnSpLocks/>
          </p:cNvCxnSpPr>
          <p:nvPr/>
        </p:nvCxnSpPr>
        <p:spPr>
          <a:xfrm rot="18994765" flipH="1">
            <a:off x="3653170" y="1569868"/>
            <a:ext cx="1" cy="502920"/>
          </a:xfrm>
          <a:prstGeom prst="line">
            <a:avLst/>
          </a:prstGeom>
          <a:ln>
            <a:solidFill>
              <a:schemeClr val="bg1"/>
            </a:solidFill>
            <a:headEnd type="oval" w="sm" len="sm"/>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rot="18994765" flipH="1">
            <a:off x="3998851" y="1935153"/>
            <a:ext cx="1" cy="502920"/>
          </a:xfrm>
          <a:prstGeom prst="line">
            <a:avLst/>
          </a:prstGeom>
          <a:ln>
            <a:solidFill>
              <a:schemeClr val="bg1"/>
            </a:solidFill>
            <a:headEnd type="oval" w="sm" len="sm"/>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rot="18994765" flipH="1">
            <a:off x="4344533" y="2300438"/>
            <a:ext cx="1" cy="502920"/>
          </a:xfrm>
          <a:prstGeom prst="line">
            <a:avLst/>
          </a:prstGeom>
          <a:ln>
            <a:solidFill>
              <a:schemeClr val="bg1"/>
            </a:solidFill>
            <a:headEnd type="oval" w="sm" len="sm"/>
            <a:tail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rot="18994765" flipH="1">
            <a:off x="4690214" y="2665722"/>
            <a:ext cx="1" cy="502920"/>
          </a:xfrm>
          <a:prstGeom prst="line">
            <a:avLst/>
          </a:prstGeom>
          <a:ln>
            <a:solidFill>
              <a:schemeClr val="bg1"/>
            </a:solidFill>
            <a:headEnd type="oval" w="sm" len="sm"/>
            <a:tail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p:cNvCxnSpPr>
          <p:nvPr/>
        </p:nvCxnSpPr>
        <p:spPr>
          <a:xfrm rot="18994765" flipH="1">
            <a:off x="5035895" y="3031007"/>
            <a:ext cx="1" cy="502920"/>
          </a:xfrm>
          <a:prstGeom prst="line">
            <a:avLst/>
          </a:prstGeom>
          <a:ln>
            <a:solidFill>
              <a:schemeClr val="bg1"/>
            </a:solidFill>
            <a:headEnd type="oval" w="sm" len="sm"/>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rot="18994765" flipH="1">
            <a:off x="5381577" y="3396292"/>
            <a:ext cx="1" cy="502920"/>
          </a:xfrm>
          <a:prstGeom prst="line">
            <a:avLst/>
          </a:prstGeom>
          <a:ln>
            <a:solidFill>
              <a:schemeClr val="bg1"/>
            </a:solidFill>
            <a:headEnd type="oval" w="sm" len="sm"/>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rot="18994765" flipH="1">
            <a:off x="5727258" y="3761577"/>
            <a:ext cx="1" cy="502920"/>
          </a:xfrm>
          <a:prstGeom prst="line">
            <a:avLst/>
          </a:prstGeom>
          <a:ln>
            <a:solidFill>
              <a:schemeClr val="bg1"/>
            </a:solidFill>
            <a:headEnd type="oval" w="sm" len="sm"/>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rot="18994765" flipH="1">
            <a:off x="6072939" y="4126862"/>
            <a:ext cx="1" cy="502920"/>
          </a:xfrm>
          <a:prstGeom prst="line">
            <a:avLst/>
          </a:prstGeom>
          <a:ln>
            <a:solidFill>
              <a:schemeClr val="bg1"/>
            </a:solidFill>
            <a:headEnd type="oval" w="sm" len="sm"/>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p:nvCxnSpPr>
        <p:spPr>
          <a:xfrm rot="18994765" flipH="1">
            <a:off x="6418620" y="4492146"/>
            <a:ext cx="1" cy="502920"/>
          </a:xfrm>
          <a:prstGeom prst="line">
            <a:avLst/>
          </a:prstGeom>
          <a:ln>
            <a:solidFill>
              <a:schemeClr val="bg1"/>
            </a:solidFill>
            <a:headEnd type="oval" w="sm" len="sm"/>
            <a:tailEnd type="ova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rot="18994765" flipH="1">
            <a:off x="6764301" y="4857432"/>
            <a:ext cx="1" cy="502920"/>
          </a:xfrm>
          <a:prstGeom prst="line">
            <a:avLst/>
          </a:prstGeom>
          <a:ln>
            <a:solidFill>
              <a:schemeClr val="bg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905033" y="1690903"/>
            <a:ext cx="2599184" cy="523220"/>
          </a:xfrm>
          <a:prstGeom prst="rect">
            <a:avLst/>
          </a:prstGeom>
          <a:noFill/>
        </p:spPr>
        <p:txBody>
          <a:bodyPr wrap="square" rtlCol="0">
            <a:spAutoFit/>
          </a:bodyPr>
          <a:lstStyle/>
          <a:p>
            <a:r>
              <a:rPr lang="en-US" sz="2800" dirty="0">
                <a:solidFill>
                  <a:schemeClr val="bg1"/>
                </a:solidFill>
                <a:latin typeface="Candara" panose="020E0502030303020204" pitchFamily="34" charset="0"/>
              </a:rPr>
              <a:t>  1. Motivation</a:t>
            </a:r>
          </a:p>
        </p:txBody>
      </p:sp>
      <p:sp>
        <p:nvSpPr>
          <p:cNvPr id="29" name="TextBox 28"/>
          <p:cNvSpPr txBox="1"/>
          <p:nvPr/>
        </p:nvSpPr>
        <p:spPr>
          <a:xfrm>
            <a:off x="4517373" y="2147428"/>
            <a:ext cx="3448334" cy="523220"/>
          </a:xfrm>
          <a:prstGeom prst="rect">
            <a:avLst/>
          </a:prstGeom>
          <a:noFill/>
        </p:spPr>
        <p:txBody>
          <a:bodyPr wrap="square" rtlCol="0">
            <a:spAutoFit/>
          </a:bodyPr>
          <a:lstStyle/>
          <a:p>
            <a:r>
              <a:rPr lang="en-US" sz="2800" dirty="0">
                <a:solidFill>
                  <a:schemeClr val="bg1"/>
                </a:solidFill>
                <a:latin typeface="Candara" panose="020E0502030303020204" pitchFamily="34" charset="0"/>
              </a:rPr>
              <a:t> 2. Data Collection</a:t>
            </a:r>
          </a:p>
        </p:txBody>
      </p:sp>
      <p:sp>
        <p:nvSpPr>
          <p:cNvPr id="30" name="TextBox 29"/>
          <p:cNvSpPr txBox="1"/>
          <p:nvPr/>
        </p:nvSpPr>
        <p:spPr>
          <a:xfrm>
            <a:off x="5089649" y="2675464"/>
            <a:ext cx="3694988" cy="523220"/>
          </a:xfrm>
          <a:prstGeom prst="rect">
            <a:avLst/>
          </a:prstGeom>
          <a:noFill/>
        </p:spPr>
        <p:txBody>
          <a:bodyPr wrap="square" rtlCol="0">
            <a:spAutoFit/>
          </a:bodyPr>
          <a:lstStyle/>
          <a:p>
            <a:r>
              <a:rPr lang="en-US" sz="2800" dirty="0">
                <a:solidFill>
                  <a:schemeClr val="bg1"/>
                </a:solidFill>
                <a:latin typeface="Candara" panose="020E0502030303020204" pitchFamily="34" charset="0"/>
              </a:rPr>
              <a:t>3. Models</a:t>
            </a:r>
          </a:p>
        </p:txBody>
      </p:sp>
      <p:sp>
        <p:nvSpPr>
          <p:cNvPr id="32" name="TextBox 31"/>
          <p:cNvSpPr txBox="1"/>
          <p:nvPr/>
        </p:nvSpPr>
        <p:spPr>
          <a:xfrm>
            <a:off x="5478117" y="3125029"/>
            <a:ext cx="3694988" cy="523220"/>
          </a:xfrm>
          <a:prstGeom prst="rect">
            <a:avLst/>
          </a:prstGeom>
          <a:noFill/>
        </p:spPr>
        <p:txBody>
          <a:bodyPr wrap="square" rtlCol="0">
            <a:spAutoFit/>
          </a:bodyPr>
          <a:lstStyle/>
          <a:p>
            <a:r>
              <a:rPr lang="en-US" sz="2800" dirty="0">
                <a:solidFill>
                  <a:schemeClr val="bg1"/>
                </a:solidFill>
                <a:latin typeface="Candara" panose="020E0502030303020204" pitchFamily="34" charset="0"/>
              </a:rPr>
              <a:t>4. Data analysis</a:t>
            </a:r>
          </a:p>
        </p:txBody>
      </p:sp>
      <p:sp>
        <p:nvSpPr>
          <p:cNvPr id="33" name="TextBox 32"/>
          <p:cNvSpPr txBox="1"/>
          <p:nvPr/>
        </p:nvSpPr>
        <p:spPr>
          <a:xfrm>
            <a:off x="6072939" y="3672457"/>
            <a:ext cx="3694988" cy="523220"/>
          </a:xfrm>
          <a:prstGeom prst="rect">
            <a:avLst/>
          </a:prstGeom>
          <a:noFill/>
        </p:spPr>
        <p:txBody>
          <a:bodyPr wrap="square" rtlCol="0">
            <a:spAutoFit/>
          </a:bodyPr>
          <a:lstStyle/>
          <a:p>
            <a:r>
              <a:rPr lang="en-US" sz="2800" dirty="0">
                <a:solidFill>
                  <a:schemeClr val="bg1"/>
                </a:solidFill>
                <a:latin typeface="Candara" panose="020E0502030303020204" pitchFamily="34" charset="0"/>
              </a:rPr>
              <a:t>5. Improvement</a:t>
            </a:r>
          </a:p>
        </p:txBody>
      </p:sp>
      <p:sp>
        <p:nvSpPr>
          <p:cNvPr id="34" name="TextBox 33"/>
          <p:cNvSpPr txBox="1"/>
          <p:nvPr/>
        </p:nvSpPr>
        <p:spPr>
          <a:xfrm>
            <a:off x="6448174" y="4245502"/>
            <a:ext cx="4280985" cy="523220"/>
          </a:xfrm>
          <a:prstGeom prst="rect">
            <a:avLst/>
          </a:prstGeom>
          <a:noFill/>
        </p:spPr>
        <p:txBody>
          <a:bodyPr wrap="square" rtlCol="0">
            <a:spAutoFit/>
          </a:bodyPr>
          <a:lstStyle/>
          <a:p>
            <a:r>
              <a:rPr lang="en-US" sz="2800" dirty="0">
                <a:solidFill>
                  <a:schemeClr val="bg1"/>
                </a:solidFill>
                <a:latin typeface="Candara" panose="020E0502030303020204" pitchFamily="34" charset="0"/>
              </a:rPr>
              <a:t> 6. Discussion &amp; Conclusion</a:t>
            </a:r>
          </a:p>
        </p:txBody>
      </p:sp>
      <p:sp>
        <p:nvSpPr>
          <p:cNvPr id="36" name="TextBox 35"/>
          <p:cNvSpPr txBox="1"/>
          <p:nvPr/>
        </p:nvSpPr>
        <p:spPr>
          <a:xfrm>
            <a:off x="6866808" y="4786153"/>
            <a:ext cx="3694988" cy="523220"/>
          </a:xfrm>
          <a:prstGeom prst="rect">
            <a:avLst/>
          </a:prstGeom>
          <a:noFill/>
        </p:spPr>
        <p:txBody>
          <a:bodyPr wrap="square" rtlCol="0">
            <a:spAutoFit/>
          </a:bodyPr>
          <a:lstStyle/>
          <a:p>
            <a:r>
              <a:rPr lang="en-US" sz="2800" dirty="0">
                <a:solidFill>
                  <a:schemeClr val="bg1"/>
                </a:solidFill>
                <a:latin typeface="Candara" panose="020E0502030303020204" pitchFamily="34" charset="0"/>
              </a:rPr>
              <a:t>  7. Work Division</a:t>
            </a:r>
          </a:p>
        </p:txBody>
      </p:sp>
      <p:sp>
        <p:nvSpPr>
          <p:cNvPr id="39" name="Isosceles Triangle 38"/>
          <p:cNvSpPr/>
          <p:nvPr/>
        </p:nvSpPr>
        <p:spPr>
          <a:xfrm rot="10800000">
            <a:off x="3450635" y="10859"/>
            <a:ext cx="836508" cy="452972"/>
          </a:xfrm>
          <a:prstGeom prst="triangle">
            <a:avLst/>
          </a:prstGeom>
          <a:solidFill>
            <a:srgbClr val="5C9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963820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extBox 7"/>
          <p:cNvSpPr txBox="1"/>
          <p:nvPr/>
        </p:nvSpPr>
        <p:spPr>
          <a:xfrm>
            <a:off x="370046" y="304456"/>
            <a:ext cx="5943600" cy="1046440"/>
          </a:xfrm>
          <a:prstGeom prst="rect">
            <a:avLst/>
          </a:prstGeom>
          <a:noFill/>
        </p:spPr>
        <p:txBody>
          <a:bodyPr wrap="square" rtlCol="0">
            <a:spAutoFit/>
          </a:bodyPr>
          <a:lstStyle/>
          <a:p>
            <a:r>
              <a:rPr lang="en-US" sz="4400" b="1" dirty="0">
                <a:solidFill>
                  <a:schemeClr val="bg1"/>
                </a:solidFill>
                <a:latin typeface="Candara" panose="020E0502030303020204" pitchFamily="34" charset="0"/>
              </a:rPr>
              <a:t>TITLE GOES HERE</a:t>
            </a:r>
          </a:p>
          <a:p>
            <a:r>
              <a:rPr lang="en-US" dirty="0">
                <a:solidFill>
                  <a:schemeClr val="bg1">
                    <a:lumMod val="85000"/>
                  </a:schemeClr>
                </a:solidFill>
                <a:latin typeface="Candara" panose="020E0502030303020204" pitchFamily="34" charset="0"/>
              </a:rPr>
              <a:t>Your Subtitle</a:t>
            </a:r>
          </a:p>
        </p:txBody>
      </p:sp>
      <p:sp>
        <p:nvSpPr>
          <p:cNvPr id="2" name="Rectangle 1"/>
          <p:cNvSpPr/>
          <p:nvPr/>
        </p:nvSpPr>
        <p:spPr>
          <a:xfrm>
            <a:off x="540328" y="3480955"/>
            <a:ext cx="2697480" cy="2795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40327" y="3480954"/>
            <a:ext cx="2697480" cy="616527"/>
          </a:xfrm>
          <a:prstGeom prst="rect">
            <a:avLst/>
          </a:prstGeom>
          <a:solidFill>
            <a:srgbClr val="FE4A1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70046" y="2421101"/>
            <a:ext cx="10868892" cy="584775"/>
          </a:xfrm>
          <a:prstGeom prst="rect">
            <a:avLst/>
          </a:prstGeom>
          <a:noFill/>
        </p:spPr>
        <p:txBody>
          <a:bodyPr wrap="square" rtlCol="0">
            <a:spAutoFit/>
          </a:bodyPr>
          <a:lstStyle/>
          <a:p>
            <a:pPr marL="285750" indent="-285750" defTabSz="1219170">
              <a:spcBef>
                <a:spcPct val="20000"/>
              </a:spcBef>
              <a:buFont typeface="Wingdings" panose="05000000000000000000" pitchFamily="2" charset="2"/>
              <a:buChar char="v"/>
              <a:defRPr/>
            </a:pPr>
            <a:r>
              <a:rPr lang="en-US" sz="1600" dirty="0">
                <a:solidFill>
                  <a:schemeClr val="bg1"/>
                </a:solidFill>
                <a:latin typeface="Candara" panose="020E0502030303020204" pitchFamily="34" charset="0"/>
              </a:rPr>
              <a:t>Lorem ipsum dolor sit amet, consectetur adipiscing elit, sed do eiusmod tempor incididunt ut labore et dolore magna aliqua. Ut enim ad minim veniam, quis nostrud exercitation ullamco laboris nisi ut aliquip ex</a:t>
            </a:r>
          </a:p>
        </p:txBody>
      </p:sp>
      <p:sp>
        <p:nvSpPr>
          <p:cNvPr id="10" name="TextBox 9"/>
          <p:cNvSpPr txBox="1"/>
          <p:nvPr/>
        </p:nvSpPr>
        <p:spPr>
          <a:xfrm>
            <a:off x="540326" y="4321943"/>
            <a:ext cx="2732809" cy="1729704"/>
          </a:xfrm>
          <a:prstGeom prst="rect">
            <a:avLst/>
          </a:prstGeom>
          <a:noFill/>
        </p:spPr>
        <p:txBody>
          <a:bodyPr wrap="square" rtlCol="0">
            <a:spAutoFit/>
          </a:bodyPr>
          <a:lstStyle/>
          <a:p>
            <a:pPr marL="285750" indent="-285750" defTabSz="1219170">
              <a:spcBef>
                <a:spcPct val="20000"/>
              </a:spcBef>
              <a:buFont typeface="Wingdings" panose="05000000000000000000" pitchFamily="2" charset="2"/>
              <a:buChar char="v"/>
              <a:defRPr/>
            </a:pPr>
            <a:r>
              <a:rPr lang="en-US" sz="1400" dirty="0">
                <a:latin typeface="Candara" panose="020E0502030303020204" pitchFamily="34" charset="0"/>
              </a:rPr>
              <a:t>Lorem ipsum dolor sit amet, consectetur adipiscing elit</a:t>
            </a:r>
          </a:p>
          <a:p>
            <a:pPr marL="285750" indent="-285750" defTabSz="1219170">
              <a:spcBef>
                <a:spcPct val="20000"/>
              </a:spcBef>
              <a:buFont typeface="Wingdings" panose="05000000000000000000" pitchFamily="2" charset="2"/>
              <a:buChar char="v"/>
              <a:defRPr/>
            </a:pPr>
            <a:r>
              <a:rPr lang="en-US" sz="1400" dirty="0">
                <a:latin typeface="Candara" panose="020E0502030303020204" pitchFamily="34" charset="0"/>
              </a:rPr>
              <a:t>Lorem ipsum dolor sit amet, consectetur adipiscing elit</a:t>
            </a:r>
          </a:p>
          <a:p>
            <a:pPr marL="285750" indent="-285750" defTabSz="1219170">
              <a:spcBef>
                <a:spcPct val="20000"/>
              </a:spcBef>
              <a:buFont typeface="Wingdings" panose="05000000000000000000" pitchFamily="2" charset="2"/>
              <a:buChar char="v"/>
              <a:defRPr/>
            </a:pPr>
            <a:r>
              <a:rPr lang="en-US" sz="1400" dirty="0">
                <a:latin typeface="Candara" panose="020E0502030303020204" pitchFamily="34" charset="0"/>
              </a:rPr>
              <a:t>Lorem ipsum dolor sit amet, consectetur adipiscing elit</a:t>
            </a:r>
            <a:endParaRPr lang="en-US" sz="1400" dirty="0">
              <a:solidFill>
                <a:schemeClr val="bg1"/>
              </a:solidFill>
              <a:latin typeface="Candara" panose="020E0502030303020204" pitchFamily="34" charset="0"/>
            </a:endParaRPr>
          </a:p>
          <a:p>
            <a:pPr defTabSz="1219170">
              <a:spcBef>
                <a:spcPct val="20000"/>
              </a:spcBef>
              <a:defRPr/>
            </a:pPr>
            <a:endParaRPr lang="en-US" sz="1400" dirty="0">
              <a:solidFill>
                <a:schemeClr val="bg1"/>
              </a:solidFill>
              <a:latin typeface="Candara" panose="020E0502030303020204" pitchFamily="34" charset="0"/>
            </a:endParaRPr>
          </a:p>
        </p:txBody>
      </p:sp>
      <p:sp>
        <p:nvSpPr>
          <p:cNvPr id="4" name="TextBox 3"/>
          <p:cNvSpPr txBox="1"/>
          <p:nvPr/>
        </p:nvSpPr>
        <p:spPr>
          <a:xfrm>
            <a:off x="540326" y="3587232"/>
            <a:ext cx="2732810" cy="369332"/>
          </a:xfrm>
          <a:prstGeom prst="rect">
            <a:avLst/>
          </a:prstGeom>
          <a:noFill/>
        </p:spPr>
        <p:txBody>
          <a:bodyPr wrap="square" rtlCol="0">
            <a:spAutoFit/>
          </a:bodyPr>
          <a:lstStyle/>
          <a:p>
            <a:pPr algn="ctr"/>
            <a:r>
              <a:rPr lang="en-US" b="1" dirty="0">
                <a:solidFill>
                  <a:schemeClr val="bg1"/>
                </a:solidFill>
                <a:latin typeface="Candara" panose="020E0502030303020204" pitchFamily="34" charset="0"/>
              </a:rPr>
              <a:t>Lorem ipsum dolor sit</a:t>
            </a:r>
            <a:endParaRPr lang="en-US" b="1" dirty="0"/>
          </a:p>
        </p:txBody>
      </p:sp>
      <p:sp>
        <p:nvSpPr>
          <p:cNvPr id="11" name="Rectangle 10"/>
          <p:cNvSpPr/>
          <p:nvPr/>
        </p:nvSpPr>
        <p:spPr>
          <a:xfrm>
            <a:off x="3332443" y="3480955"/>
            <a:ext cx="2697480" cy="2795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32442" y="3480954"/>
            <a:ext cx="2697480" cy="616527"/>
          </a:xfrm>
          <a:prstGeom prst="rect">
            <a:avLst/>
          </a:prstGeom>
          <a:solidFill>
            <a:srgbClr val="5C9AD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332441" y="4321943"/>
            <a:ext cx="2732809" cy="1729704"/>
          </a:xfrm>
          <a:prstGeom prst="rect">
            <a:avLst/>
          </a:prstGeom>
          <a:noFill/>
        </p:spPr>
        <p:txBody>
          <a:bodyPr wrap="square" rtlCol="0">
            <a:spAutoFit/>
          </a:bodyPr>
          <a:lstStyle/>
          <a:p>
            <a:pPr marL="285750" indent="-285750" defTabSz="1219170">
              <a:spcBef>
                <a:spcPct val="20000"/>
              </a:spcBef>
              <a:buFont typeface="Wingdings" panose="05000000000000000000" pitchFamily="2" charset="2"/>
              <a:buChar char="v"/>
              <a:defRPr/>
            </a:pPr>
            <a:r>
              <a:rPr lang="en-US" sz="1400" dirty="0">
                <a:latin typeface="Candara" panose="020E0502030303020204" pitchFamily="34" charset="0"/>
              </a:rPr>
              <a:t>Lorem ipsum dolor sit amet, consectetur adipiscing elit</a:t>
            </a:r>
          </a:p>
          <a:p>
            <a:pPr marL="285750" indent="-285750" defTabSz="1219170">
              <a:spcBef>
                <a:spcPct val="20000"/>
              </a:spcBef>
              <a:buFont typeface="Wingdings" panose="05000000000000000000" pitchFamily="2" charset="2"/>
              <a:buChar char="v"/>
              <a:defRPr/>
            </a:pPr>
            <a:r>
              <a:rPr lang="en-US" sz="1400" dirty="0">
                <a:latin typeface="Candara" panose="020E0502030303020204" pitchFamily="34" charset="0"/>
              </a:rPr>
              <a:t>Lorem ipsum dolor sit amet, consectetur adipiscing elit</a:t>
            </a:r>
          </a:p>
          <a:p>
            <a:pPr marL="285750" indent="-285750" defTabSz="1219170">
              <a:spcBef>
                <a:spcPct val="20000"/>
              </a:spcBef>
              <a:buFont typeface="Wingdings" panose="05000000000000000000" pitchFamily="2" charset="2"/>
              <a:buChar char="v"/>
              <a:defRPr/>
            </a:pPr>
            <a:r>
              <a:rPr lang="en-US" sz="1400" dirty="0">
                <a:latin typeface="Candara" panose="020E0502030303020204" pitchFamily="34" charset="0"/>
              </a:rPr>
              <a:t>Lorem ipsum dolor sit amet, consectetur adipiscing elit</a:t>
            </a:r>
            <a:endParaRPr lang="en-US" sz="1400" dirty="0">
              <a:solidFill>
                <a:schemeClr val="bg1"/>
              </a:solidFill>
              <a:latin typeface="Candara" panose="020E0502030303020204" pitchFamily="34" charset="0"/>
            </a:endParaRPr>
          </a:p>
          <a:p>
            <a:pPr defTabSz="1219170">
              <a:spcBef>
                <a:spcPct val="20000"/>
              </a:spcBef>
              <a:defRPr/>
            </a:pPr>
            <a:endParaRPr lang="en-US" sz="1400" dirty="0">
              <a:solidFill>
                <a:schemeClr val="bg1"/>
              </a:solidFill>
              <a:latin typeface="Candara" panose="020E0502030303020204" pitchFamily="34" charset="0"/>
            </a:endParaRPr>
          </a:p>
        </p:txBody>
      </p:sp>
      <p:sp>
        <p:nvSpPr>
          <p:cNvPr id="14" name="TextBox 13"/>
          <p:cNvSpPr txBox="1"/>
          <p:nvPr/>
        </p:nvSpPr>
        <p:spPr>
          <a:xfrm>
            <a:off x="3332441" y="3587232"/>
            <a:ext cx="2732810" cy="369332"/>
          </a:xfrm>
          <a:prstGeom prst="rect">
            <a:avLst/>
          </a:prstGeom>
          <a:noFill/>
        </p:spPr>
        <p:txBody>
          <a:bodyPr wrap="square" rtlCol="0">
            <a:spAutoFit/>
          </a:bodyPr>
          <a:lstStyle/>
          <a:p>
            <a:pPr algn="ctr"/>
            <a:r>
              <a:rPr lang="en-US" b="1" dirty="0">
                <a:solidFill>
                  <a:schemeClr val="bg1"/>
                </a:solidFill>
                <a:latin typeface="Candara" panose="020E0502030303020204" pitchFamily="34" charset="0"/>
              </a:rPr>
              <a:t>Lorem ipsum dolor sit</a:t>
            </a:r>
            <a:endParaRPr lang="en-US" b="1" dirty="0"/>
          </a:p>
        </p:txBody>
      </p:sp>
      <p:sp>
        <p:nvSpPr>
          <p:cNvPr id="15" name="Rectangle 14"/>
          <p:cNvSpPr/>
          <p:nvPr/>
        </p:nvSpPr>
        <p:spPr>
          <a:xfrm>
            <a:off x="6124558" y="3480954"/>
            <a:ext cx="2697480" cy="2795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24557" y="3480953"/>
            <a:ext cx="2697480" cy="616527"/>
          </a:xfrm>
          <a:prstGeom prst="rect">
            <a:avLst/>
          </a:prstGeom>
          <a:solidFill>
            <a:srgbClr val="4454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124556" y="4321942"/>
            <a:ext cx="2732809" cy="1729704"/>
          </a:xfrm>
          <a:prstGeom prst="rect">
            <a:avLst/>
          </a:prstGeom>
          <a:noFill/>
        </p:spPr>
        <p:txBody>
          <a:bodyPr wrap="square" rtlCol="0">
            <a:spAutoFit/>
          </a:bodyPr>
          <a:lstStyle/>
          <a:p>
            <a:pPr marL="285750" indent="-285750" defTabSz="1219170">
              <a:spcBef>
                <a:spcPct val="20000"/>
              </a:spcBef>
              <a:buFont typeface="Wingdings" panose="05000000000000000000" pitchFamily="2" charset="2"/>
              <a:buChar char="v"/>
              <a:defRPr/>
            </a:pPr>
            <a:r>
              <a:rPr lang="en-US" sz="1400" dirty="0">
                <a:latin typeface="Candara" panose="020E0502030303020204" pitchFamily="34" charset="0"/>
              </a:rPr>
              <a:t>Lorem ipsum dolor sit amet, consectetur adipiscing elit</a:t>
            </a:r>
          </a:p>
          <a:p>
            <a:pPr marL="285750" indent="-285750" defTabSz="1219170">
              <a:spcBef>
                <a:spcPct val="20000"/>
              </a:spcBef>
              <a:buFont typeface="Wingdings" panose="05000000000000000000" pitchFamily="2" charset="2"/>
              <a:buChar char="v"/>
              <a:defRPr/>
            </a:pPr>
            <a:r>
              <a:rPr lang="en-US" sz="1400" dirty="0">
                <a:latin typeface="Candara" panose="020E0502030303020204" pitchFamily="34" charset="0"/>
              </a:rPr>
              <a:t>Lorem ipsum dolor sit amet, consectetur adipiscing elit</a:t>
            </a:r>
          </a:p>
          <a:p>
            <a:pPr marL="285750" indent="-285750" defTabSz="1219170">
              <a:spcBef>
                <a:spcPct val="20000"/>
              </a:spcBef>
              <a:buFont typeface="Wingdings" panose="05000000000000000000" pitchFamily="2" charset="2"/>
              <a:buChar char="v"/>
              <a:defRPr/>
            </a:pPr>
            <a:r>
              <a:rPr lang="en-US" sz="1400" dirty="0">
                <a:latin typeface="Candara" panose="020E0502030303020204" pitchFamily="34" charset="0"/>
              </a:rPr>
              <a:t>Lorem ipsum dolor sit amet, consectetur adipiscing elit</a:t>
            </a:r>
            <a:endParaRPr lang="en-US" sz="1400" dirty="0">
              <a:solidFill>
                <a:schemeClr val="bg1"/>
              </a:solidFill>
              <a:latin typeface="Candara" panose="020E0502030303020204" pitchFamily="34" charset="0"/>
            </a:endParaRPr>
          </a:p>
          <a:p>
            <a:pPr defTabSz="1219170">
              <a:spcBef>
                <a:spcPct val="20000"/>
              </a:spcBef>
              <a:defRPr/>
            </a:pPr>
            <a:endParaRPr lang="en-US" sz="1400" dirty="0">
              <a:solidFill>
                <a:schemeClr val="bg1"/>
              </a:solidFill>
              <a:latin typeface="Candara" panose="020E0502030303020204" pitchFamily="34" charset="0"/>
            </a:endParaRPr>
          </a:p>
        </p:txBody>
      </p:sp>
      <p:sp>
        <p:nvSpPr>
          <p:cNvPr id="18" name="TextBox 17"/>
          <p:cNvSpPr txBox="1"/>
          <p:nvPr/>
        </p:nvSpPr>
        <p:spPr>
          <a:xfrm>
            <a:off x="6124556" y="3587231"/>
            <a:ext cx="2732810" cy="369332"/>
          </a:xfrm>
          <a:prstGeom prst="rect">
            <a:avLst/>
          </a:prstGeom>
          <a:noFill/>
        </p:spPr>
        <p:txBody>
          <a:bodyPr wrap="square" rtlCol="0">
            <a:spAutoFit/>
          </a:bodyPr>
          <a:lstStyle/>
          <a:p>
            <a:pPr algn="ctr"/>
            <a:r>
              <a:rPr lang="en-US" b="1" dirty="0">
                <a:solidFill>
                  <a:schemeClr val="bg1"/>
                </a:solidFill>
                <a:latin typeface="Candara" panose="020E0502030303020204" pitchFamily="34" charset="0"/>
              </a:rPr>
              <a:t>Lorem ipsum dolor sit</a:t>
            </a:r>
            <a:endParaRPr lang="en-US" b="1" dirty="0"/>
          </a:p>
        </p:txBody>
      </p:sp>
      <p:sp>
        <p:nvSpPr>
          <p:cNvPr id="19" name="Rectangle 18"/>
          <p:cNvSpPr/>
          <p:nvPr/>
        </p:nvSpPr>
        <p:spPr>
          <a:xfrm>
            <a:off x="8916673" y="3480954"/>
            <a:ext cx="2697480" cy="2795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916672" y="3480953"/>
            <a:ext cx="2697480" cy="616527"/>
          </a:xfrm>
          <a:prstGeom prst="rect">
            <a:avLst/>
          </a:prstGeom>
          <a:solidFill>
            <a:srgbClr val="7A7A7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8916671" y="4321942"/>
            <a:ext cx="2732809" cy="1729704"/>
          </a:xfrm>
          <a:prstGeom prst="rect">
            <a:avLst/>
          </a:prstGeom>
          <a:noFill/>
        </p:spPr>
        <p:txBody>
          <a:bodyPr wrap="square" rtlCol="0">
            <a:spAutoFit/>
          </a:bodyPr>
          <a:lstStyle/>
          <a:p>
            <a:pPr marL="285750" indent="-285750" defTabSz="1219170">
              <a:spcBef>
                <a:spcPct val="20000"/>
              </a:spcBef>
              <a:buFont typeface="Wingdings" panose="05000000000000000000" pitchFamily="2" charset="2"/>
              <a:buChar char="v"/>
              <a:defRPr/>
            </a:pPr>
            <a:r>
              <a:rPr lang="en-US" sz="1400" dirty="0">
                <a:latin typeface="Candara" panose="020E0502030303020204" pitchFamily="34" charset="0"/>
              </a:rPr>
              <a:t>Lorem ipsum dolor sit amet, consectetur adipiscing elit</a:t>
            </a:r>
          </a:p>
          <a:p>
            <a:pPr marL="285750" indent="-285750" defTabSz="1219170">
              <a:spcBef>
                <a:spcPct val="20000"/>
              </a:spcBef>
              <a:buFont typeface="Wingdings" panose="05000000000000000000" pitchFamily="2" charset="2"/>
              <a:buChar char="v"/>
              <a:defRPr/>
            </a:pPr>
            <a:r>
              <a:rPr lang="en-US" sz="1400" dirty="0">
                <a:latin typeface="Candara" panose="020E0502030303020204" pitchFamily="34" charset="0"/>
              </a:rPr>
              <a:t>Lorem ipsum dolor sit amet, consectetur adipiscing elit</a:t>
            </a:r>
          </a:p>
          <a:p>
            <a:pPr marL="285750" indent="-285750" defTabSz="1219170">
              <a:spcBef>
                <a:spcPct val="20000"/>
              </a:spcBef>
              <a:buFont typeface="Wingdings" panose="05000000000000000000" pitchFamily="2" charset="2"/>
              <a:buChar char="v"/>
              <a:defRPr/>
            </a:pPr>
            <a:r>
              <a:rPr lang="en-US" sz="1400" dirty="0">
                <a:latin typeface="Candara" panose="020E0502030303020204" pitchFamily="34" charset="0"/>
              </a:rPr>
              <a:t>Lorem ipsum dolor sit amet, consectetur adipiscing elit</a:t>
            </a:r>
            <a:endParaRPr lang="en-US" sz="1400" dirty="0">
              <a:solidFill>
                <a:schemeClr val="bg1"/>
              </a:solidFill>
              <a:latin typeface="Candara" panose="020E0502030303020204" pitchFamily="34" charset="0"/>
            </a:endParaRPr>
          </a:p>
          <a:p>
            <a:pPr defTabSz="1219170">
              <a:spcBef>
                <a:spcPct val="20000"/>
              </a:spcBef>
              <a:defRPr/>
            </a:pPr>
            <a:endParaRPr lang="en-US" sz="1400" dirty="0">
              <a:solidFill>
                <a:schemeClr val="bg1"/>
              </a:solidFill>
              <a:latin typeface="Candara" panose="020E0502030303020204" pitchFamily="34" charset="0"/>
            </a:endParaRPr>
          </a:p>
        </p:txBody>
      </p:sp>
      <p:sp>
        <p:nvSpPr>
          <p:cNvPr id="22" name="TextBox 21"/>
          <p:cNvSpPr txBox="1"/>
          <p:nvPr/>
        </p:nvSpPr>
        <p:spPr>
          <a:xfrm>
            <a:off x="8916671" y="3587231"/>
            <a:ext cx="2732810" cy="369332"/>
          </a:xfrm>
          <a:prstGeom prst="rect">
            <a:avLst/>
          </a:prstGeom>
          <a:noFill/>
        </p:spPr>
        <p:txBody>
          <a:bodyPr wrap="square" rtlCol="0">
            <a:spAutoFit/>
          </a:bodyPr>
          <a:lstStyle/>
          <a:p>
            <a:pPr algn="ctr"/>
            <a:r>
              <a:rPr lang="en-US" b="1" dirty="0">
                <a:solidFill>
                  <a:schemeClr val="bg1"/>
                </a:solidFill>
                <a:latin typeface="Candara" panose="020E0502030303020204" pitchFamily="34" charset="0"/>
              </a:rPr>
              <a:t>Lorem ipsum dolor sit</a:t>
            </a:r>
            <a:endParaRPr lang="en-US" b="1" dirty="0"/>
          </a:p>
        </p:txBody>
      </p:sp>
      <p:sp>
        <p:nvSpPr>
          <p:cNvPr id="23" name="TextBox 22"/>
          <p:cNvSpPr txBox="1"/>
          <p:nvPr/>
        </p:nvSpPr>
        <p:spPr>
          <a:xfrm>
            <a:off x="370046" y="1783187"/>
            <a:ext cx="10868892" cy="584775"/>
          </a:xfrm>
          <a:prstGeom prst="rect">
            <a:avLst/>
          </a:prstGeom>
          <a:noFill/>
        </p:spPr>
        <p:txBody>
          <a:bodyPr wrap="square" rtlCol="0">
            <a:spAutoFit/>
          </a:bodyPr>
          <a:lstStyle/>
          <a:p>
            <a:pPr marL="285750" indent="-285750" defTabSz="1219170">
              <a:spcBef>
                <a:spcPct val="20000"/>
              </a:spcBef>
              <a:buFont typeface="Wingdings" panose="05000000000000000000" pitchFamily="2" charset="2"/>
              <a:buChar char="v"/>
              <a:defRPr/>
            </a:pPr>
            <a:r>
              <a:rPr lang="en-US" sz="1600" dirty="0">
                <a:solidFill>
                  <a:schemeClr val="bg1"/>
                </a:solidFill>
                <a:latin typeface="Candara" panose="020E0502030303020204" pitchFamily="34" charset="0"/>
              </a:rPr>
              <a:t>Lorem ipsum dolor sit amet, consectetur adipiscing elit, sed do eiusmod tempor incididunt ut labore et dolore magna aliqua. Ut enim ad minim veniam, quis nostrud exercitation ullamco laboris nisi ut aliquip ex</a:t>
            </a:r>
          </a:p>
        </p:txBody>
      </p:sp>
      <p:pic>
        <p:nvPicPr>
          <p:cNvPr id="24" name="圖片 23">
            <a:extLst>
              <a:ext uri="{FF2B5EF4-FFF2-40B4-BE49-F238E27FC236}">
                <a16:creationId xmlns:a16="http://schemas.microsoft.com/office/drawing/2014/main" id="{7477140C-C641-5543-98A8-9C39BFD78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482" y="2430196"/>
            <a:ext cx="5486400" cy="3009900"/>
          </a:xfrm>
          <a:prstGeom prst="rect">
            <a:avLst/>
          </a:prstGeom>
        </p:spPr>
      </p:pic>
    </p:spTree>
    <p:extLst>
      <p:ext uri="{BB962C8B-B14F-4D97-AF65-F5344CB8AC3E}">
        <p14:creationId xmlns:p14="http://schemas.microsoft.com/office/powerpoint/2010/main" val="127821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750"/>
                                        <p:tgtEl>
                                          <p:spTgt spid="23"/>
                                        </p:tgtEl>
                                      </p:cBhvr>
                                    </p:animEffect>
                                  </p:childTnLst>
                                </p:cTn>
                              </p:par>
                            </p:childTnLst>
                          </p:cTn>
                        </p:par>
                        <p:par>
                          <p:cTn id="12" fill="hold">
                            <p:stCondLst>
                              <p:cond delay="125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750"/>
                                        <p:tgtEl>
                                          <p:spTgt spid="3"/>
                                        </p:tgtEl>
                                      </p:cBhvr>
                                    </p:animEffect>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53" presetClass="entr" presetSubtype="16"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animEffect transition="in" filter="fade">
                                      <p:cBhvr>
                                        <p:cTn id="32" dur="500"/>
                                        <p:tgtEl>
                                          <p:spTgt spid="4"/>
                                        </p:tgtEl>
                                      </p:cBhvr>
                                    </p:animEffect>
                                  </p:childTnLst>
                                </p:cTn>
                              </p:par>
                            </p:childTnLst>
                          </p:cTn>
                        </p:par>
                        <p:par>
                          <p:cTn id="33" fill="hold">
                            <p:stCondLst>
                              <p:cond delay="3500"/>
                            </p:stCondLst>
                            <p:childTnLst>
                              <p:par>
                                <p:cTn id="34" presetID="22" presetClass="entr" presetSubtype="1"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up)">
                                      <p:cBhvr>
                                        <p:cTn id="36" dur="500"/>
                                        <p:tgtEl>
                                          <p:spTgt spid="10"/>
                                        </p:tgtEl>
                                      </p:cBhvr>
                                    </p:animEffect>
                                  </p:childTnLst>
                                </p:cTn>
                              </p:par>
                            </p:childTnLst>
                          </p:cTn>
                        </p:par>
                        <p:par>
                          <p:cTn id="37" fill="hold">
                            <p:stCondLst>
                              <p:cond delay="4000"/>
                            </p:stCondLst>
                            <p:childTnLst>
                              <p:par>
                                <p:cTn id="38" presetID="42" presetClass="entr" presetSubtype="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par>
                          <p:cTn id="48" fill="hold">
                            <p:stCondLst>
                              <p:cond delay="5000"/>
                            </p:stCondLst>
                            <p:childTnLst>
                              <p:par>
                                <p:cTn id="49" presetID="53" presetClass="entr" presetSubtype="16"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childTnLst>
                          </p:cTn>
                        </p:par>
                        <p:par>
                          <p:cTn id="54" fill="hold">
                            <p:stCondLst>
                              <p:cond delay="5500"/>
                            </p:stCondLst>
                            <p:childTnLst>
                              <p:par>
                                <p:cTn id="55" presetID="22" presetClass="entr" presetSubtype="1"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up)">
                                      <p:cBhvr>
                                        <p:cTn id="57" dur="500"/>
                                        <p:tgtEl>
                                          <p:spTgt spid="13"/>
                                        </p:tgtEl>
                                      </p:cBhvr>
                                    </p:animEffect>
                                  </p:childTnLst>
                                </p:cTn>
                              </p:par>
                            </p:childTnLst>
                          </p:cTn>
                        </p:par>
                        <p:par>
                          <p:cTn id="58" fill="hold">
                            <p:stCondLst>
                              <p:cond delay="6000"/>
                            </p:stCondLst>
                            <p:childTnLst>
                              <p:par>
                                <p:cTn id="59" presetID="42" presetClass="entr" presetSubtype="0"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1000"/>
                                        <p:tgtEl>
                                          <p:spTgt spid="16"/>
                                        </p:tgtEl>
                                      </p:cBhvr>
                                    </p:animEffect>
                                    <p:anim calcmode="lin" valueType="num">
                                      <p:cBhvr>
                                        <p:cTn id="67" dur="1000" fill="hold"/>
                                        <p:tgtEl>
                                          <p:spTgt spid="16"/>
                                        </p:tgtEl>
                                        <p:attrNameLst>
                                          <p:attrName>ppt_x</p:attrName>
                                        </p:attrNameLst>
                                      </p:cBhvr>
                                      <p:tavLst>
                                        <p:tav tm="0">
                                          <p:val>
                                            <p:strVal val="#ppt_x"/>
                                          </p:val>
                                        </p:tav>
                                        <p:tav tm="100000">
                                          <p:val>
                                            <p:strVal val="#ppt_x"/>
                                          </p:val>
                                        </p:tav>
                                      </p:tavLst>
                                    </p:anim>
                                    <p:anim calcmode="lin" valueType="num">
                                      <p:cBhvr>
                                        <p:cTn id="68" dur="1000" fill="hold"/>
                                        <p:tgtEl>
                                          <p:spTgt spid="16"/>
                                        </p:tgtEl>
                                        <p:attrNameLst>
                                          <p:attrName>ppt_y</p:attrName>
                                        </p:attrNameLst>
                                      </p:cBhvr>
                                      <p:tavLst>
                                        <p:tav tm="0">
                                          <p:val>
                                            <p:strVal val="#ppt_y-.1"/>
                                          </p:val>
                                        </p:tav>
                                        <p:tav tm="100000">
                                          <p:val>
                                            <p:strVal val="#ppt_y"/>
                                          </p:val>
                                        </p:tav>
                                      </p:tavLst>
                                    </p:anim>
                                  </p:childTnLst>
                                </p:cTn>
                              </p:par>
                            </p:childTnLst>
                          </p:cTn>
                        </p:par>
                        <p:par>
                          <p:cTn id="69" fill="hold">
                            <p:stCondLst>
                              <p:cond delay="7000"/>
                            </p:stCondLst>
                            <p:childTnLst>
                              <p:par>
                                <p:cTn id="70" presetID="53" presetClass="entr" presetSubtype="16"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p:cTn id="72" dur="500" fill="hold"/>
                                        <p:tgtEl>
                                          <p:spTgt spid="18"/>
                                        </p:tgtEl>
                                        <p:attrNameLst>
                                          <p:attrName>ppt_w</p:attrName>
                                        </p:attrNameLst>
                                      </p:cBhvr>
                                      <p:tavLst>
                                        <p:tav tm="0">
                                          <p:val>
                                            <p:fltVal val="0"/>
                                          </p:val>
                                        </p:tav>
                                        <p:tav tm="100000">
                                          <p:val>
                                            <p:strVal val="#ppt_w"/>
                                          </p:val>
                                        </p:tav>
                                      </p:tavLst>
                                    </p:anim>
                                    <p:anim calcmode="lin" valueType="num">
                                      <p:cBhvr>
                                        <p:cTn id="73" dur="500" fill="hold"/>
                                        <p:tgtEl>
                                          <p:spTgt spid="18"/>
                                        </p:tgtEl>
                                        <p:attrNameLst>
                                          <p:attrName>ppt_h</p:attrName>
                                        </p:attrNameLst>
                                      </p:cBhvr>
                                      <p:tavLst>
                                        <p:tav tm="0">
                                          <p:val>
                                            <p:fltVal val="0"/>
                                          </p:val>
                                        </p:tav>
                                        <p:tav tm="100000">
                                          <p:val>
                                            <p:strVal val="#ppt_h"/>
                                          </p:val>
                                        </p:tav>
                                      </p:tavLst>
                                    </p:anim>
                                    <p:animEffect transition="in" filter="fade">
                                      <p:cBhvr>
                                        <p:cTn id="74" dur="500"/>
                                        <p:tgtEl>
                                          <p:spTgt spid="18"/>
                                        </p:tgtEl>
                                      </p:cBhvr>
                                    </p:animEffect>
                                  </p:childTnLst>
                                </p:cTn>
                              </p:par>
                            </p:childTnLst>
                          </p:cTn>
                        </p:par>
                        <p:par>
                          <p:cTn id="75" fill="hold">
                            <p:stCondLst>
                              <p:cond delay="7500"/>
                            </p:stCondLst>
                            <p:childTnLst>
                              <p:par>
                                <p:cTn id="76" presetID="22" presetClass="entr" presetSubtype="1" fill="hold" grpId="0" nodeType="after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wipe(up)">
                                      <p:cBhvr>
                                        <p:cTn id="78" dur="500"/>
                                        <p:tgtEl>
                                          <p:spTgt spid="17"/>
                                        </p:tgtEl>
                                      </p:cBhvr>
                                    </p:animEffect>
                                  </p:childTnLst>
                                </p:cTn>
                              </p:par>
                            </p:childTnLst>
                          </p:cTn>
                        </p:par>
                        <p:par>
                          <p:cTn id="79" fill="hold">
                            <p:stCondLst>
                              <p:cond delay="8000"/>
                            </p:stCondLst>
                            <p:childTnLst>
                              <p:par>
                                <p:cTn id="80" presetID="42" presetClass="entr" presetSubtype="0" fill="hold" grpId="0" nodeType="after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1000"/>
                                        <p:tgtEl>
                                          <p:spTgt spid="19"/>
                                        </p:tgtEl>
                                      </p:cBhvr>
                                    </p:animEffect>
                                    <p:anim calcmode="lin" valueType="num">
                                      <p:cBhvr>
                                        <p:cTn id="83" dur="1000" fill="hold"/>
                                        <p:tgtEl>
                                          <p:spTgt spid="19"/>
                                        </p:tgtEl>
                                        <p:attrNameLst>
                                          <p:attrName>ppt_x</p:attrName>
                                        </p:attrNameLst>
                                      </p:cBhvr>
                                      <p:tavLst>
                                        <p:tav tm="0">
                                          <p:val>
                                            <p:strVal val="#ppt_x"/>
                                          </p:val>
                                        </p:tav>
                                        <p:tav tm="100000">
                                          <p:val>
                                            <p:strVal val="#ppt_x"/>
                                          </p:val>
                                        </p:tav>
                                      </p:tavLst>
                                    </p:anim>
                                    <p:anim calcmode="lin" valueType="num">
                                      <p:cBhvr>
                                        <p:cTn id="84" dur="1000" fill="hold"/>
                                        <p:tgtEl>
                                          <p:spTgt spid="19"/>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1000"/>
                                        <p:tgtEl>
                                          <p:spTgt spid="20"/>
                                        </p:tgtEl>
                                      </p:cBhvr>
                                    </p:animEffect>
                                    <p:anim calcmode="lin" valueType="num">
                                      <p:cBhvr>
                                        <p:cTn id="88" dur="1000" fill="hold"/>
                                        <p:tgtEl>
                                          <p:spTgt spid="20"/>
                                        </p:tgtEl>
                                        <p:attrNameLst>
                                          <p:attrName>ppt_x</p:attrName>
                                        </p:attrNameLst>
                                      </p:cBhvr>
                                      <p:tavLst>
                                        <p:tav tm="0">
                                          <p:val>
                                            <p:strVal val="#ppt_x"/>
                                          </p:val>
                                        </p:tav>
                                        <p:tav tm="100000">
                                          <p:val>
                                            <p:strVal val="#ppt_x"/>
                                          </p:val>
                                        </p:tav>
                                      </p:tavLst>
                                    </p:anim>
                                    <p:anim calcmode="lin" valueType="num">
                                      <p:cBhvr>
                                        <p:cTn id="89" dur="1000" fill="hold"/>
                                        <p:tgtEl>
                                          <p:spTgt spid="20"/>
                                        </p:tgtEl>
                                        <p:attrNameLst>
                                          <p:attrName>ppt_y</p:attrName>
                                        </p:attrNameLst>
                                      </p:cBhvr>
                                      <p:tavLst>
                                        <p:tav tm="0">
                                          <p:val>
                                            <p:strVal val="#ppt_y-.1"/>
                                          </p:val>
                                        </p:tav>
                                        <p:tav tm="100000">
                                          <p:val>
                                            <p:strVal val="#ppt_y"/>
                                          </p:val>
                                        </p:tav>
                                      </p:tavLst>
                                    </p:anim>
                                  </p:childTnLst>
                                </p:cTn>
                              </p:par>
                            </p:childTnLst>
                          </p:cTn>
                        </p:par>
                        <p:par>
                          <p:cTn id="90" fill="hold">
                            <p:stCondLst>
                              <p:cond delay="9000"/>
                            </p:stCondLst>
                            <p:childTnLst>
                              <p:par>
                                <p:cTn id="91" presetID="53" presetClass="entr" presetSubtype="16" fill="hold" grpId="0" nodeType="afterEffect">
                                  <p:stCondLst>
                                    <p:cond delay="0"/>
                                  </p:stCondLst>
                                  <p:childTnLst>
                                    <p:set>
                                      <p:cBhvr>
                                        <p:cTn id="92" dur="1" fill="hold">
                                          <p:stCondLst>
                                            <p:cond delay="0"/>
                                          </p:stCondLst>
                                        </p:cTn>
                                        <p:tgtEl>
                                          <p:spTgt spid="22"/>
                                        </p:tgtEl>
                                        <p:attrNameLst>
                                          <p:attrName>style.visibility</p:attrName>
                                        </p:attrNameLst>
                                      </p:cBhvr>
                                      <p:to>
                                        <p:strVal val="visible"/>
                                      </p:to>
                                    </p:set>
                                    <p:anim calcmode="lin" valueType="num">
                                      <p:cBhvr>
                                        <p:cTn id="93" dur="500" fill="hold"/>
                                        <p:tgtEl>
                                          <p:spTgt spid="22"/>
                                        </p:tgtEl>
                                        <p:attrNameLst>
                                          <p:attrName>ppt_w</p:attrName>
                                        </p:attrNameLst>
                                      </p:cBhvr>
                                      <p:tavLst>
                                        <p:tav tm="0">
                                          <p:val>
                                            <p:fltVal val="0"/>
                                          </p:val>
                                        </p:tav>
                                        <p:tav tm="100000">
                                          <p:val>
                                            <p:strVal val="#ppt_w"/>
                                          </p:val>
                                        </p:tav>
                                      </p:tavLst>
                                    </p:anim>
                                    <p:anim calcmode="lin" valueType="num">
                                      <p:cBhvr>
                                        <p:cTn id="94" dur="500" fill="hold"/>
                                        <p:tgtEl>
                                          <p:spTgt spid="22"/>
                                        </p:tgtEl>
                                        <p:attrNameLst>
                                          <p:attrName>ppt_h</p:attrName>
                                        </p:attrNameLst>
                                      </p:cBhvr>
                                      <p:tavLst>
                                        <p:tav tm="0">
                                          <p:val>
                                            <p:fltVal val="0"/>
                                          </p:val>
                                        </p:tav>
                                        <p:tav tm="100000">
                                          <p:val>
                                            <p:strVal val="#ppt_h"/>
                                          </p:val>
                                        </p:tav>
                                      </p:tavLst>
                                    </p:anim>
                                    <p:animEffect transition="in" filter="fade">
                                      <p:cBhvr>
                                        <p:cTn id="95" dur="500"/>
                                        <p:tgtEl>
                                          <p:spTgt spid="22"/>
                                        </p:tgtEl>
                                      </p:cBhvr>
                                    </p:animEffect>
                                  </p:childTnLst>
                                </p:cTn>
                              </p:par>
                            </p:childTnLst>
                          </p:cTn>
                        </p:par>
                        <p:par>
                          <p:cTn id="96" fill="hold">
                            <p:stCondLst>
                              <p:cond delay="9500"/>
                            </p:stCondLst>
                            <p:childTnLst>
                              <p:par>
                                <p:cTn id="97" presetID="22" presetClass="entr" presetSubtype="1" fill="hold" grpId="0" nodeType="afterEffect">
                                  <p:stCondLst>
                                    <p:cond delay="0"/>
                                  </p:stCondLst>
                                  <p:childTnLst>
                                    <p:set>
                                      <p:cBhvr>
                                        <p:cTn id="98" dur="1" fill="hold">
                                          <p:stCondLst>
                                            <p:cond delay="0"/>
                                          </p:stCondLst>
                                        </p:cTn>
                                        <p:tgtEl>
                                          <p:spTgt spid="21"/>
                                        </p:tgtEl>
                                        <p:attrNameLst>
                                          <p:attrName>style.visibility</p:attrName>
                                        </p:attrNameLst>
                                      </p:cBhvr>
                                      <p:to>
                                        <p:strVal val="visible"/>
                                      </p:to>
                                    </p:set>
                                    <p:animEffect transition="in" filter="wipe(up)">
                                      <p:cBhvr>
                                        <p:cTn id="9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animBg="1"/>
      <p:bldP spid="9" grpId="0" animBg="1"/>
      <p:bldP spid="3" grpId="0"/>
      <p:bldP spid="10" grpId="0"/>
      <p:bldP spid="4" grpId="0"/>
      <p:bldP spid="11" grpId="0" animBg="1"/>
      <p:bldP spid="12" grpId="0" animBg="1"/>
      <p:bldP spid="13" grpId="0"/>
      <p:bldP spid="14" grpId="0"/>
      <p:bldP spid="15" grpId="0" animBg="1"/>
      <p:bldP spid="16" grpId="0" animBg="1"/>
      <p:bldP spid="17" grpId="0"/>
      <p:bldP spid="18" grpId="0"/>
      <p:bldP spid="19" grpId="0" animBg="1"/>
      <p:bldP spid="20" grpId="0" animBg="1"/>
      <p:bldP spid="21" grpId="0"/>
      <p:bldP spid="22"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57" name="Group 56"/>
          <p:cNvGrpSpPr/>
          <p:nvPr/>
        </p:nvGrpSpPr>
        <p:grpSpPr>
          <a:xfrm>
            <a:off x="3962861" y="3836733"/>
            <a:ext cx="2156169" cy="2482649"/>
            <a:chOff x="6446924" y="3823854"/>
            <a:chExt cx="2403565" cy="2767504"/>
          </a:xfrm>
        </p:grpSpPr>
        <p:sp>
          <p:nvSpPr>
            <p:cNvPr id="44" name="Freeform 43"/>
            <p:cNvSpPr>
              <a:spLocks noChangeAspect="1"/>
            </p:cNvSpPr>
            <p:nvPr/>
          </p:nvSpPr>
          <p:spPr>
            <a:xfrm>
              <a:off x="6446924" y="3823854"/>
              <a:ext cx="2403565" cy="2767504"/>
            </a:xfrm>
            <a:custGeom>
              <a:avLst/>
              <a:gdLst>
                <a:gd name="connsiteX0" fmla="*/ 1489165 w 2403565"/>
                <a:gd name="connsiteY0" fmla="*/ 0 h 2767504"/>
                <a:gd name="connsiteX1" fmla="*/ 2403565 w 2403565"/>
                <a:gd name="connsiteY1" fmla="*/ 914400 h 2767504"/>
                <a:gd name="connsiteX2" fmla="*/ 2398844 w 2403565"/>
                <a:gd name="connsiteY2" fmla="*/ 1007893 h 2767504"/>
                <a:gd name="connsiteX3" fmla="*/ 2388177 w 2403565"/>
                <a:gd name="connsiteY3" fmla="*/ 1077789 h 2767504"/>
                <a:gd name="connsiteX4" fmla="*/ 2360624 w 2403565"/>
                <a:gd name="connsiteY4" fmla="*/ 1167501 h 2767504"/>
                <a:gd name="connsiteX5" fmla="*/ 1605858 w 2403565"/>
                <a:gd name="connsiteY5" fmla="*/ 2139578 h 2767504"/>
                <a:gd name="connsiteX6" fmla="*/ 497125 w 2403565"/>
                <a:gd name="connsiteY6" fmla="*/ 2747697 h 2767504"/>
                <a:gd name="connsiteX7" fmla="*/ 464547 w 2403565"/>
                <a:gd name="connsiteY7" fmla="*/ 2751951 h 2767504"/>
                <a:gd name="connsiteX8" fmla="*/ 460882 w 2403565"/>
                <a:gd name="connsiteY8" fmla="*/ 2756868 h 2767504"/>
                <a:gd name="connsiteX9" fmla="*/ 395647 w 2403565"/>
                <a:gd name="connsiteY9" fmla="*/ 2766972 h 2767504"/>
                <a:gd name="connsiteX10" fmla="*/ 269499 w 2403565"/>
                <a:gd name="connsiteY10" fmla="*/ 2727642 h 2767504"/>
                <a:gd name="connsiteX11" fmla="*/ 259484 w 2403565"/>
                <a:gd name="connsiteY11" fmla="*/ 2671650 h 2767504"/>
                <a:gd name="connsiteX12" fmla="*/ 261039 w 2403565"/>
                <a:gd name="connsiteY12" fmla="*/ 2667214 h 2767504"/>
                <a:gd name="connsiteX13" fmla="*/ 261990 w 2403565"/>
                <a:gd name="connsiteY13" fmla="*/ 2666048 h 2767504"/>
                <a:gd name="connsiteX14" fmla="*/ 314517 w 2403565"/>
                <a:gd name="connsiteY14" fmla="*/ 2593550 h 2767504"/>
                <a:gd name="connsiteX15" fmla="*/ 317335 w 2403565"/>
                <a:gd name="connsiteY15" fmla="*/ 2591225 h 2767504"/>
                <a:gd name="connsiteX16" fmla="*/ 428991 w 2403565"/>
                <a:gd name="connsiteY16" fmla="*/ 2455896 h 2767504"/>
                <a:gd name="connsiteX17" fmla="*/ 483992 w 2403565"/>
                <a:gd name="connsiteY17" fmla="*/ 2354565 h 2767504"/>
                <a:gd name="connsiteX18" fmla="*/ 484705 w 2403565"/>
                <a:gd name="connsiteY18" fmla="*/ 2353874 h 2767504"/>
                <a:gd name="connsiteX19" fmla="*/ 484400 w 2403565"/>
                <a:gd name="connsiteY19" fmla="*/ 2353812 h 2767504"/>
                <a:gd name="connsiteX20" fmla="*/ 513298 w 2403565"/>
                <a:gd name="connsiteY20" fmla="*/ 2300572 h 2767504"/>
                <a:gd name="connsiteX21" fmla="*/ 585156 w 2403565"/>
                <a:gd name="connsiteY21" fmla="*/ 1944646 h 2767504"/>
                <a:gd name="connsiteX22" fmla="*/ 556632 w 2403565"/>
                <a:gd name="connsiteY22" fmla="*/ 1717151 h 2767504"/>
                <a:gd name="connsiteX23" fmla="*/ 543101 w 2403565"/>
                <a:gd name="connsiteY23" fmla="*/ 1675236 h 2767504"/>
                <a:gd name="connsiteX24" fmla="*/ 541169 w 2403565"/>
                <a:gd name="connsiteY24" fmla="*/ 1667722 h 2767504"/>
                <a:gd name="connsiteX25" fmla="*/ 536983 w 2403565"/>
                <a:gd name="connsiteY25" fmla="*/ 1656286 h 2767504"/>
                <a:gd name="connsiteX26" fmla="*/ 522305 w 2403565"/>
                <a:gd name="connsiteY26" fmla="*/ 1610820 h 2767504"/>
                <a:gd name="connsiteX27" fmla="*/ 513032 w 2403565"/>
                <a:gd name="connsiteY27" fmla="*/ 1590846 h 2767504"/>
                <a:gd name="connsiteX28" fmla="*/ 510420 w 2403565"/>
                <a:gd name="connsiteY28" fmla="*/ 1583711 h 2767504"/>
                <a:gd name="connsiteX29" fmla="*/ 505572 w 2403565"/>
                <a:gd name="connsiteY29" fmla="*/ 1574779 h 2767504"/>
                <a:gd name="connsiteX30" fmla="*/ 475781 w 2403565"/>
                <a:gd name="connsiteY30" fmla="*/ 1510613 h 2767504"/>
                <a:gd name="connsiteX31" fmla="*/ 435593 w 2403565"/>
                <a:gd name="connsiteY31" fmla="*/ 1445853 h 2767504"/>
                <a:gd name="connsiteX32" fmla="*/ 426113 w 2403565"/>
                <a:gd name="connsiteY32" fmla="*/ 1428387 h 2767504"/>
                <a:gd name="connsiteX33" fmla="*/ 420632 w 2403565"/>
                <a:gd name="connsiteY33" fmla="*/ 1421743 h 2767504"/>
                <a:gd name="connsiteX34" fmla="*/ 417946 w 2403565"/>
                <a:gd name="connsiteY34" fmla="*/ 1417415 h 2767504"/>
                <a:gd name="connsiteX35" fmla="*/ 349684 w 2403565"/>
                <a:gd name="connsiteY35" fmla="*/ 1332112 h 2767504"/>
                <a:gd name="connsiteX36" fmla="*/ 333742 w 2403565"/>
                <a:gd name="connsiteY36" fmla="*/ 1316432 h 2767504"/>
                <a:gd name="connsiteX37" fmla="*/ 314457 w 2403565"/>
                <a:gd name="connsiteY37" fmla="*/ 1293058 h 2767504"/>
                <a:gd name="connsiteX38" fmla="*/ 286655 w 2403565"/>
                <a:gd name="connsiteY38" fmla="*/ 1270119 h 2767504"/>
                <a:gd name="connsiteX39" fmla="*/ 271881 w 2403565"/>
                <a:gd name="connsiteY39" fmla="*/ 1255589 h 2767504"/>
                <a:gd name="connsiteX40" fmla="*/ 226664 w 2403565"/>
                <a:gd name="connsiteY40" fmla="*/ 1220622 h 2767504"/>
                <a:gd name="connsiteX41" fmla="*/ 179128 w 2403565"/>
                <a:gd name="connsiteY41" fmla="*/ 1181402 h 2767504"/>
                <a:gd name="connsiteX42" fmla="*/ 23804 w 2403565"/>
                <a:gd name="connsiteY42" fmla="*/ 1097094 h 2767504"/>
                <a:gd name="connsiteX43" fmla="*/ 1740 w 2403565"/>
                <a:gd name="connsiteY43" fmla="*/ 1089019 h 2767504"/>
                <a:gd name="connsiteX44" fmla="*/ 0 w 2403565"/>
                <a:gd name="connsiteY44" fmla="*/ 1079569 h 2767504"/>
                <a:gd name="connsiteX45" fmla="*/ 499935 w 2403565"/>
                <a:gd name="connsiteY45" fmla="*/ 496591 h 2767504"/>
                <a:gd name="connsiteX46" fmla="*/ 1136923 w 2403565"/>
                <a:gd name="connsiteY46" fmla="*/ 67586 h 2767504"/>
                <a:gd name="connsiteX47" fmla="*/ 1140098 w 2403565"/>
                <a:gd name="connsiteY47" fmla="*/ 68562 h 2767504"/>
                <a:gd name="connsiteX48" fmla="*/ 1179160 w 2403565"/>
                <a:gd name="connsiteY48" fmla="*/ 51999 h 2767504"/>
                <a:gd name="connsiteX49" fmla="*/ 1213762 w 2403565"/>
                <a:gd name="connsiteY49" fmla="*/ 42485 h 2767504"/>
                <a:gd name="connsiteX50" fmla="*/ 1217251 w 2403565"/>
                <a:gd name="connsiteY50" fmla="*/ 41110 h 2767504"/>
                <a:gd name="connsiteX51" fmla="*/ 1226588 w 2403565"/>
                <a:gd name="connsiteY51" fmla="*/ 38958 h 2767504"/>
                <a:gd name="connsiteX52" fmla="*/ 1230108 w 2403565"/>
                <a:gd name="connsiteY52" fmla="*/ 37990 h 2767504"/>
                <a:gd name="connsiteX53" fmla="*/ 1231184 w 2403565"/>
                <a:gd name="connsiteY53" fmla="*/ 37899 h 2767504"/>
                <a:gd name="connsiteX54" fmla="*/ 1349911 w 2403565"/>
                <a:gd name="connsiteY54" fmla="*/ 10536 h 2767504"/>
                <a:gd name="connsiteX55" fmla="*/ 1489165 w 2403565"/>
                <a:gd name="connsiteY55" fmla="*/ 0 h 276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403565" h="2767504">
                  <a:moveTo>
                    <a:pt x="1489165" y="0"/>
                  </a:moveTo>
                  <a:cubicBezTo>
                    <a:pt x="1994174" y="0"/>
                    <a:pt x="2403565" y="409391"/>
                    <a:pt x="2403565" y="914400"/>
                  </a:cubicBezTo>
                  <a:cubicBezTo>
                    <a:pt x="2403565" y="945964"/>
                    <a:pt x="2401966" y="977154"/>
                    <a:pt x="2398844" y="1007893"/>
                  </a:cubicBezTo>
                  <a:lnTo>
                    <a:pt x="2388177" y="1077789"/>
                  </a:lnTo>
                  <a:lnTo>
                    <a:pt x="2360624" y="1167501"/>
                  </a:lnTo>
                  <a:cubicBezTo>
                    <a:pt x="2251667" y="1456831"/>
                    <a:pt x="1981576" y="1816308"/>
                    <a:pt x="1605858" y="2139578"/>
                  </a:cubicBezTo>
                  <a:cubicBezTo>
                    <a:pt x="1215501" y="2475443"/>
                    <a:pt x="803513" y="2692735"/>
                    <a:pt x="497125" y="2747697"/>
                  </a:cubicBezTo>
                  <a:lnTo>
                    <a:pt x="464547" y="2751951"/>
                  </a:lnTo>
                  <a:lnTo>
                    <a:pt x="460882" y="2756868"/>
                  </a:lnTo>
                  <a:lnTo>
                    <a:pt x="395647" y="2766972"/>
                  </a:lnTo>
                  <a:cubicBezTo>
                    <a:pt x="332900" y="2770331"/>
                    <a:pt x="288978" y="2757874"/>
                    <a:pt x="269499" y="2727642"/>
                  </a:cubicBezTo>
                  <a:cubicBezTo>
                    <a:pt x="259760" y="2712527"/>
                    <a:pt x="256592" y="2693683"/>
                    <a:pt x="259484" y="2671650"/>
                  </a:cubicBezTo>
                  <a:lnTo>
                    <a:pt x="261039" y="2667214"/>
                  </a:lnTo>
                  <a:lnTo>
                    <a:pt x="261990" y="2666048"/>
                  </a:lnTo>
                  <a:lnTo>
                    <a:pt x="314517" y="2593550"/>
                  </a:lnTo>
                  <a:lnTo>
                    <a:pt x="317335" y="2591225"/>
                  </a:lnTo>
                  <a:cubicBezTo>
                    <a:pt x="358703" y="2549856"/>
                    <a:pt x="396126" y="2504542"/>
                    <a:pt x="428991" y="2455896"/>
                  </a:cubicBezTo>
                  <a:lnTo>
                    <a:pt x="483992" y="2354565"/>
                  </a:lnTo>
                  <a:lnTo>
                    <a:pt x="484705" y="2353874"/>
                  </a:lnTo>
                  <a:lnTo>
                    <a:pt x="484400" y="2353812"/>
                  </a:lnTo>
                  <a:lnTo>
                    <a:pt x="513298" y="2300572"/>
                  </a:lnTo>
                  <a:cubicBezTo>
                    <a:pt x="559569" y="2191175"/>
                    <a:pt x="585156" y="2070898"/>
                    <a:pt x="585156" y="1944646"/>
                  </a:cubicBezTo>
                  <a:cubicBezTo>
                    <a:pt x="585156" y="1866109"/>
                    <a:pt x="575255" y="1789883"/>
                    <a:pt x="556632" y="1717151"/>
                  </a:cubicBezTo>
                  <a:lnTo>
                    <a:pt x="543101" y="1675236"/>
                  </a:lnTo>
                  <a:lnTo>
                    <a:pt x="541169" y="1667722"/>
                  </a:lnTo>
                  <a:lnTo>
                    <a:pt x="536983" y="1656286"/>
                  </a:lnTo>
                  <a:lnTo>
                    <a:pt x="522305" y="1610820"/>
                  </a:lnTo>
                  <a:lnTo>
                    <a:pt x="513032" y="1590846"/>
                  </a:lnTo>
                  <a:lnTo>
                    <a:pt x="510420" y="1583711"/>
                  </a:lnTo>
                  <a:lnTo>
                    <a:pt x="505572" y="1574779"/>
                  </a:lnTo>
                  <a:lnTo>
                    <a:pt x="475781" y="1510613"/>
                  </a:lnTo>
                  <a:lnTo>
                    <a:pt x="435593" y="1445853"/>
                  </a:lnTo>
                  <a:lnTo>
                    <a:pt x="426113" y="1428387"/>
                  </a:lnTo>
                  <a:lnTo>
                    <a:pt x="420632" y="1421743"/>
                  </a:lnTo>
                  <a:lnTo>
                    <a:pt x="417946" y="1417415"/>
                  </a:lnTo>
                  <a:cubicBezTo>
                    <a:pt x="396881" y="1387616"/>
                    <a:pt x="374077" y="1359132"/>
                    <a:pt x="349684" y="1332112"/>
                  </a:cubicBezTo>
                  <a:lnTo>
                    <a:pt x="333742" y="1316432"/>
                  </a:lnTo>
                  <a:lnTo>
                    <a:pt x="314457" y="1293058"/>
                  </a:lnTo>
                  <a:lnTo>
                    <a:pt x="286655" y="1270119"/>
                  </a:lnTo>
                  <a:lnTo>
                    <a:pt x="271881" y="1255589"/>
                  </a:lnTo>
                  <a:lnTo>
                    <a:pt x="226664" y="1220622"/>
                  </a:lnTo>
                  <a:lnTo>
                    <a:pt x="179128" y="1181402"/>
                  </a:lnTo>
                  <a:cubicBezTo>
                    <a:pt x="130482" y="1148537"/>
                    <a:pt x="78503" y="1120230"/>
                    <a:pt x="23804" y="1097094"/>
                  </a:cubicBezTo>
                  <a:lnTo>
                    <a:pt x="1740" y="1089019"/>
                  </a:lnTo>
                  <a:lnTo>
                    <a:pt x="0" y="1079569"/>
                  </a:lnTo>
                  <a:cubicBezTo>
                    <a:pt x="14999" y="987472"/>
                    <a:pt x="219530" y="746181"/>
                    <a:pt x="499935" y="496591"/>
                  </a:cubicBezTo>
                  <a:cubicBezTo>
                    <a:pt x="780340" y="247000"/>
                    <a:pt x="1043709" y="71810"/>
                    <a:pt x="1136923" y="67586"/>
                  </a:cubicBezTo>
                  <a:lnTo>
                    <a:pt x="1140098" y="68562"/>
                  </a:lnTo>
                  <a:lnTo>
                    <a:pt x="1179160" y="51999"/>
                  </a:lnTo>
                  <a:lnTo>
                    <a:pt x="1213762" y="42485"/>
                  </a:lnTo>
                  <a:lnTo>
                    <a:pt x="1217251" y="41110"/>
                  </a:lnTo>
                  <a:lnTo>
                    <a:pt x="1226588" y="38958"/>
                  </a:lnTo>
                  <a:lnTo>
                    <a:pt x="1230108" y="37990"/>
                  </a:lnTo>
                  <a:lnTo>
                    <a:pt x="1231184" y="37899"/>
                  </a:lnTo>
                  <a:lnTo>
                    <a:pt x="1349911" y="10536"/>
                  </a:lnTo>
                  <a:cubicBezTo>
                    <a:pt x="1395317" y="3598"/>
                    <a:pt x="1441821" y="0"/>
                    <a:pt x="1489165" y="0"/>
                  </a:cubicBezTo>
                  <a:close/>
                </a:path>
              </a:pathLst>
            </a:custGeom>
            <a:solidFill>
              <a:srgbClr val="44546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p:cNvSpPr>
              <a:spLocks noChangeAspect="1"/>
            </p:cNvSpPr>
            <p:nvPr/>
          </p:nvSpPr>
          <p:spPr>
            <a:xfrm>
              <a:off x="6627482" y="3903578"/>
              <a:ext cx="2118505" cy="2551943"/>
            </a:xfrm>
            <a:custGeom>
              <a:avLst/>
              <a:gdLst>
                <a:gd name="connsiteX0" fmla="*/ 1302664 w 2118505"/>
                <a:gd name="connsiteY0" fmla="*/ 0 h 2551943"/>
                <a:gd name="connsiteX1" fmla="*/ 1368981 w 2118505"/>
                <a:gd name="connsiteY1" fmla="*/ 3349 h 2551943"/>
                <a:gd name="connsiteX2" fmla="*/ 2118505 w 2118505"/>
                <a:gd name="connsiteY2" fmla="*/ 833925 h 2551943"/>
                <a:gd name="connsiteX3" fmla="*/ 2114195 w 2118505"/>
                <a:gd name="connsiteY3" fmla="*/ 919289 h 2551943"/>
                <a:gd name="connsiteX4" fmla="*/ 2104455 w 2118505"/>
                <a:gd name="connsiteY4" fmla="*/ 983107 h 2551943"/>
                <a:gd name="connsiteX5" fmla="*/ 2079298 w 2118505"/>
                <a:gd name="connsiteY5" fmla="*/ 1065018 h 2551943"/>
                <a:gd name="connsiteX6" fmla="*/ 1628574 w 2118505"/>
                <a:gd name="connsiteY6" fmla="*/ 1726516 h 2551943"/>
                <a:gd name="connsiteX7" fmla="*/ 1548855 w 2118505"/>
                <a:gd name="connsiteY7" fmla="*/ 1805968 h 2551943"/>
                <a:gd name="connsiteX8" fmla="*/ 1548827 w 2118505"/>
                <a:gd name="connsiteY8" fmla="*/ 1805945 h 2551943"/>
                <a:gd name="connsiteX9" fmla="*/ 1444129 w 2118505"/>
                <a:gd name="connsiteY9" fmla="*/ 1916057 h 2551943"/>
                <a:gd name="connsiteX10" fmla="*/ 491627 w 2118505"/>
                <a:gd name="connsiteY10" fmla="*/ 2529228 h 2551943"/>
                <a:gd name="connsiteX11" fmla="*/ 463187 w 2118505"/>
                <a:gd name="connsiteY11" fmla="*/ 2534278 h 2551943"/>
                <a:gd name="connsiteX12" fmla="*/ 460136 w 2118505"/>
                <a:gd name="connsiteY12" fmla="*/ 2539073 h 2551943"/>
                <a:gd name="connsiteX13" fmla="*/ 403238 w 2118505"/>
                <a:gd name="connsiteY13" fmla="*/ 2550695 h 2551943"/>
                <a:gd name="connsiteX14" fmla="*/ 291257 w 2118505"/>
                <a:gd name="connsiteY14" fmla="*/ 2517100 h 2551943"/>
                <a:gd name="connsiteX15" fmla="*/ 280607 w 2118505"/>
                <a:gd name="connsiteY15" fmla="*/ 2464077 h 2551943"/>
                <a:gd name="connsiteX16" fmla="*/ 281824 w 2118505"/>
                <a:gd name="connsiteY16" fmla="*/ 2459805 h 2551943"/>
                <a:gd name="connsiteX17" fmla="*/ 282621 w 2118505"/>
                <a:gd name="connsiteY17" fmla="*/ 2458665 h 2551943"/>
                <a:gd name="connsiteX18" fmla="*/ 326293 w 2118505"/>
                <a:gd name="connsiteY18" fmla="*/ 2388005 h 2551943"/>
                <a:gd name="connsiteX19" fmla="*/ 328688 w 2118505"/>
                <a:gd name="connsiteY19" fmla="*/ 2385704 h 2551943"/>
                <a:gd name="connsiteX20" fmla="*/ 422146 w 2118505"/>
                <a:gd name="connsiteY20" fmla="*/ 2253389 h 2551943"/>
                <a:gd name="connsiteX21" fmla="*/ 467030 w 2118505"/>
                <a:gd name="connsiteY21" fmla="*/ 2155192 h 2551943"/>
                <a:gd name="connsiteX22" fmla="*/ 467632 w 2118505"/>
                <a:gd name="connsiteY22" fmla="*/ 2154512 h 2551943"/>
                <a:gd name="connsiteX23" fmla="*/ 467363 w 2118505"/>
                <a:gd name="connsiteY23" fmla="*/ 2154461 h 2551943"/>
                <a:gd name="connsiteX24" fmla="*/ 490945 w 2118505"/>
                <a:gd name="connsiteY24" fmla="*/ 2102868 h 2551943"/>
                <a:gd name="connsiteX25" fmla="*/ 542150 w 2118505"/>
                <a:gd name="connsiteY25" fmla="*/ 1761664 h 2551943"/>
                <a:gd name="connsiteX26" fmla="*/ 509559 w 2118505"/>
                <a:gd name="connsiteY26" fmla="*/ 1545861 h 2551943"/>
                <a:gd name="connsiteX27" fmla="*/ 496293 w 2118505"/>
                <a:gd name="connsiteY27" fmla="*/ 1506353 h 2551943"/>
                <a:gd name="connsiteX28" fmla="*/ 494348 w 2118505"/>
                <a:gd name="connsiteY28" fmla="*/ 1499256 h 2551943"/>
                <a:gd name="connsiteX29" fmla="*/ 490295 w 2118505"/>
                <a:gd name="connsiteY29" fmla="*/ 1488492 h 2551943"/>
                <a:gd name="connsiteX30" fmla="*/ 475906 w 2118505"/>
                <a:gd name="connsiteY30" fmla="*/ 1445638 h 2551943"/>
                <a:gd name="connsiteX31" fmla="*/ 467106 w 2118505"/>
                <a:gd name="connsiteY31" fmla="*/ 1426898 h 2551943"/>
                <a:gd name="connsiteX32" fmla="*/ 464577 w 2118505"/>
                <a:gd name="connsiteY32" fmla="*/ 1420182 h 2551943"/>
                <a:gd name="connsiteX33" fmla="*/ 460027 w 2118505"/>
                <a:gd name="connsiteY33" fmla="*/ 1411823 h 2551943"/>
                <a:gd name="connsiteX34" fmla="*/ 431756 w 2118505"/>
                <a:gd name="connsiteY34" fmla="*/ 1351621 h 2551943"/>
                <a:gd name="connsiteX35" fmla="*/ 394344 w 2118505"/>
                <a:gd name="connsiteY35" fmla="*/ 1291172 h 2551943"/>
                <a:gd name="connsiteX36" fmla="*/ 385446 w 2118505"/>
                <a:gd name="connsiteY36" fmla="*/ 1274826 h 2551943"/>
                <a:gd name="connsiteX37" fmla="*/ 380416 w 2118505"/>
                <a:gd name="connsiteY37" fmla="*/ 1268667 h 2551943"/>
                <a:gd name="connsiteX38" fmla="*/ 377915 w 2118505"/>
                <a:gd name="connsiteY38" fmla="*/ 1264627 h 2551943"/>
                <a:gd name="connsiteX39" fmla="*/ 315190 w 2118505"/>
                <a:gd name="connsiteY39" fmla="*/ 1185471 h 2551943"/>
                <a:gd name="connsiteX40" fmla="*/ 300682 w 2118505"/>
                <a:gd name="connsiteY40" fmla="*/ 1171025 h 2551943"/>
                <a:gd name="connsiteX41" fmla="*/ 282985 w 2118505"/>
                <a:gd name="connsiteY41" fmla="*/ 1149354 h 2551943"/>
                <a:gd name="connsiteX42" fmla="*/ 257831 w 2118505"/>
                <a:gd name="connsiteY42" fmla="*/ 1128357 h 2551943"/>
                <a:gd name="connsiteX43" fmla="*/ 244385 w 2118505"/>
                <a:gd name="connsiteY43" fmla="*/ 1114971 h 2551943"/>
                <a:gd name="connsiteX44" fmla="*/ 203552 w 2118505"/>
                <a:gd name="connsiteY44" fmla="*/ 1083052 h 2551943"/>
                <a:gd name="connsiteX45" fmla="*/ 160542 w 2118505"/>
                <a:gd name="connsiteY45" fmla="*/ 1047152 h 2551943"/>
                <a:gd name="connsiteX46" fmla="*/ 21467 w 2118505"/>
                <a:gd name="connsiteY46" fmla="*/ 971613 h 2551943"/>
                <a:gd name="connsiteX47" fmla="*/ 1841 w 2118505"/>
                <a:gd name="connsiteY47" fmla="*/ 964598 h 2551943"/>
                <a:gd name="connsiteX48" fmla="*/ 0 w 2118505"/>
                <a:gd name="connsiteY48" fmla="*/ 955649 h 2551943"/>
                <a:gd name="connsiteX49" fmla="*/ 11163 w 2118505"/>
                <a:gd name="connsiteY49" fmla="*/ 915919 h 2551943"/>
                <a:gd name="connsiteX50" fmla="*/ 35401 w 2118505"/>
                <a:gd name="connsiteY50" fmla="*/ 865866 h 2551943"/>
                <a:gd name="connsiteX51" fmla="*/ 56502 w 2118505"/>
                <a:gd name="connsiteY51" fmla="*/ 835316 h 2551943"/>
                <a:gd name="connsiteX52" fmla="*/ 432874 w 2118505"/>
                <a:gd name="connsiteY52" fmla="*/ 442046 h 2551943"/>
                <a:gd name="connsiteX53" fmla="*/ 1001128 w 2118505"/>
                <a:gd name="connsiteY53" fmla="*/ 59332 h 2551943"/>
                <a:gd name="connsiteX54" fmla="*/ 1003961 w 2118505"/>
                <a:gd name="connsiteY54" fmla="*/ 60203 h 2551943"/>
                <a:gd name="connsiteX55" fmla="*/ 1038808 w 2118505"/>
                <a:gd name="connsiteY55" fmla="*/ 45427 h 2551943"/>
                <a:gd name="connsiteX56" fmla="*/ 1069676 w 2118505"/>
                <a:gd name="connsiteY56" fmla="*/ 36940 h 2551943"/>
                <a:gd name="connsiteX57" fmla="*/ 1072789 w 2118505"/>
                <a:gd name="connsiteY57" fmla="*/ 35713 h 2551943"/>
                <a:gd name="connsiteX58" fmla="*/ 1081118 w 2118505"/>
                <a:gd name="connsiteY58" fmla="*/ 33793 h 2551943"/>
                <a:gd name="connsiteX59" fmla="*/ 1084258 w 2118505"/>
                <a:gd name="connsiteY59" fmla="*/ 32930 h 2551943"/>
                <a:gd name="connsiteX60" fmla="*/ 1085218 w 2118505"/>
                <a:gd name="connsiteY60" fmla="*/ 32849 h 2551943"/>
                <a:gd name="connsiteX61" fmla="*/ 1191134 w 2118505"/>
                <a:gd name="connsiteY61" fmla="*/ 8438 h 255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18505" h="2551943">
                  <a:moveTo>
                    <a:pt x="1302664" y="0"/>
                  </a:moveTo>
                  <a:lnTo>
                    <a:pt x="1368981" y="3349"/>
                  </a:lnTo>
                  <a:cubicBezTo>
                    <a:pt x="1789977" y="46103"/>
                    <a:pt x="2118505" y="401649"/>
                    <a:pt x="2118505" y="833925"/>
                  </a:cubicBezTo>
                  <a:cubicBezTo>
                    <a:pt x="2118505" y="862745"/>
                    <a:pt x="2117045" y="891222"/>
                    <a:pt x="2114195" y="919289"/>
                  </a:cubicBezTo>
                  <a:lnTo>
                    <a:pt x="2104455" y="983107"/>
                  </a:lnTo>
                  <a:lnTo>
                    <a:pt x="2079298" y="1065018"/>
                  </a:lnTo>
                  <a:cubicBezTo>
                    <a:pt x="2004686" y="1263146"/>
                    <a:pt x="1847318" y="1497301"/>
                    <a:pt x="1628574" y="1726516"/>
                  </a:cubicBezTo>
                  <a:lnTo>
                    <a:pt x="1548855" y="1805968"/>
                  </a:lnTo>
                  <a:lnTo>
                    <a:pt x="1548827" y="1805945"/>
                  </a:lnTo>
                  <a:lnTo>
                    <a:pt x="1444129" y="1916057"/>
                  </a:lnTo>
                  <a:cubicBezTo>
                    <a:pt x="1112827" y="2247910"/>
                    <a:pt x="758604" y="2467492"/>
                    <a:pt x="491627" y="2529228"/>
                  </a:cubicBezTo>
                  <a:lnTo>
                    <a:pt x="463187" y="2534278"/>
                  </a:lnTo>
                  <a:lnTo>
                    <a:pt x="460136" y="2539073"/>
                  </a:lnTo>
                  <a:lnTo>
                    <a:pt x="403238" y="2550695"/>
                  </a:lnTo>
                  <a:cubicBezTo>
                    <a:pt x="348300" y="2555816"/>
                    <a:pt x="309352" y="2545298"/>
                    <a:pt x="291257" y="2517100"/>
                  </a:cubicBezTo>
                  <a:cubicBezTo>
                    <a:pt x="282209" y="2503002"/>
                    <a:pt x="278804" y="2485151"/>
                    <a:pt x="280607" y="2464077"/>
                  </a:cubicBezTo>
                  <a:lnTo>
                    <a:pt x="281824" y="2459805"/>
                  </a:lnTo>
                  <a:lnTo>
                    <a:pt x="282621" y="2458665"/>
                  </a:lnTo>
                  <a:lnTo>
                    <a:pt x="326293" y="2388005"/>
                  </a:lnTo>
                  <a:lnTo>
                    <a:pt x="328688" y="2385704"/>
                  </a:lnTo>
                  <a:cubicBezTo>
                    <a:pt x="363605" y="2345034"/>
                    <a:pt x="394931" y="2300728"/>
                    <a:pt x="422146" y="2253389"/>
                  </a:cubicBezTo>
                  <a:lnTo>
                    <a:pt x="467030" y="2155192"/>
                  </a:lnTo>
                  <a:lnTo>
                    <a:pt x="467632" y="2154512"/>
                  </a:lnTo>
                  <a:lnTo>
                    <a:pt x="467363" y="2154461"/>
                  </a:lnTo>
                  <a:lnTo>
                    <a:pt x="490945" y="2102868"/>
                  </a:lnTo>
                  <a:cubicBezTo>
                    <a:pt x="527901" y="1997255"/>
                    <a:pt x="546349" y="1881914"/>
                    <a:pt x="542150" y="1761664"/>
                  </a:cubicBezTo>
                  <a:cubicBezTo>
                    <a:pt x="539538" y="1686862"/>
                    <a:pt x="528316" y="1614564"/>
                    <a:pt x="509559" y="1545861"/>
                  </a:cubicBezTo>
                  <a:lnTo>
                    <a:pt x="496293" y="1506353"/>
                  </a:lnTo>
                  <a:lnTo>
                    <a:pt x="494348" y="1499256"/>
                  </a:lnTo>
                  <a:lnTo>
                    <a:pt x="490295" y="1488492"/>
                  </a:lnTo>
                  <a:lnTo>
                    <a:pt x="475906" y="1445638"/>
                  </a:lnTo>
                  <a:lnTo>
                    <a:pt x="467106" y="1426898"/>
                  </a:lnTo>
                  <a:lnTo>
                    <a:pt x="464577" y="1420182"/>
                  </a:lnTo>
                  <a:lnTo>
                    <a:pt x="460027" y="1411823"/>
                  </a:lnTo>
                  <a:lnTo>
                    <a:pt x="431756" y="1351621"/>
                  </a:lnTo>
                  <a:lnTo>
                    <a:pt x="394344" y="1291172"/>
                  </a:lnTo>
                  <a:lnTo>
                    <a:pt x="385446" y="1274826"/>
                  </a:lnTo>
                  <a:lnTo>
                    <a:pt x="380416" y="1268667"/>
                  </a:lnTo>
                  <a:lnTo>
                    <a:pt x="377915" y="1264627"/>
                  </a:lnTo>
                  <a:cubicBezTo>
                    <a:pt x="358444" y="1236890"/>
                    <a:pt x="337489" y="1210458"/>
                    <a:pt x="315190" y="1185471"/>
                  </a:cubicBezTo>
                  <a:lnTo>
                    <a:pt x="300682" y="1171025"/>
                  </a:lnTo>
                  <a:lnTo>
                    <a:pt x="282985" y="1149354"/>
                  </a:lnTo>
                  <a:lnTo>
                    <a:pt x="257831" y="1128357"/>
                  </a:lnTo>
                  <a:lnTo>
                    <a:pt x="244385" y="1114971"/>
                  </a:lnTo>
                  <a:lnTo>
                    <a:pt x="203552" y="1083052"/>
                  </a:lnTo>
                  <a:lnTo>
                    <a:pt x="160542" y="1047152"/>
                  </a:lnTo>
                  <a:cubicBezTo>
                    <a:pt x="116771" y="1017341"/>
                    <a:pt x="70226" y="991972"/>
                    <a:pt x="21467" y="971613"/>
                  </a:cubicBezTo>
                  <a:lnTo>
                    <a:pt x="1841" y="964598"/>
                  </a:lnTo>
                  <a:lnTo>
                    <a:pt x="0" y="955649"/>
                  </a:lnTo>
                  <a:cubicBezTo>
                    <a:pt x="1262" y="944627"/>
                    <a:pt x="5045" y="931294"/>
                    <a:pt x="11163" y="915919"/>
                  </a:cubicBezTo>
                  <a:lnTo>
                    <a:pt x="35401" y="865866"/>
                  </a:lnTo>
                  <a:lnTo>
                    <a:pt x="56502" y="835316"/>
                  </a:lnTo>
                  <a:cubicBezTo>
                    <a:pt x="133705" y="731097"/>
                    <a:pt x="268714" y="588166"/>
                    <a:pt x="432874" y="442046"/>
                  </a:cubicBezTo>
                  <a:cubicBezTo>
                    <a:pt x="683022" y="219387"/>
                    <a:pt x="917972" y="63101"/>
                    <a:pt x="1001128" y="59332"/>
                  </a:cubicBezTo>
                  <a:lnTo>
                    <a:pt x="1003961" y="60203"/>
                  </a:lnTo>
                  <a:lnTo>
                    <a:pt x="1038808" y="45427"/>
                  </a:lnTo>
                  <a:lnTo>
                    <a:pt x="1069676" y="36940"/>
                  </a:lnTo>
                  <a:lnTo>
                    <a:pt x="1072789" y="35713"/>
                  </a:lnTo>
                  <a:lnTo>
                    <a:pt x="1081118" y="33793"/>
                  </a:lnTo>
                  <a:lnTo>
                    <a:pt x="1084258" y="32930"/>
                  </a:lnTo>
                  <a:lnTo>
                    <a:pt x="1085218" y="32849"/>
                  </a:lnTo>
                  <a:lnTo>
                    <a:pt x="1191134" y="8438"/>
                  </a:ln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rot="3628324">
            <a:off x="1998724" y="4353821"/>
            <a:ext cx="2156170" cy="2482649"/>
            <a:chOff x="6446924" y="3823854"/>
            <a:chExt cx="2403565" cy="2767504"/>
          </a:xfrm>
        </p:grpSpPr>
        <p:sp>
          <p:nvSpPr>
            <p:cNvPr id="59" name="Freeform 58"/>
            <p:cNvSpPr>
              <a:spLocks noChangeAspect="1"/>
            </p:cNvSpPr>
            <p:nvPr/>
          </p:nvSpPr>
          <p:spPr>
            <a:xfrm>
              <a:off x="6446924" y="3823854"/>
              <a:ext cx="2403565" cy="2767504"/>
            </a:xfrm>
            <a:custGeom>
              <a:avLst/>
              <a:gdLst>
                <a:gd name="connsiteX0" fmla="*/ 1489165 w 2403565"/>
                <a:gd name="connsiteY0" fmla="*/ 0 h 2767504"/>
                <a:gd name="connsiteX1" fmla="*/ 2403565 w 2403565"/>
                <a:gd name="connsiteY1" fmla="*/ 914400 h 2767504"/>
                <a:gd name="connsiteX2" fmla="*/ 2398844 w 2403565"/>
                <a:gd name="connsiteY2" fmla="*/ 1007893 h 2767504"/>
                <a:gd name="connsiteX3" fmla="*/ 2388177 w 2403565"/>
                <a:gd name="connsiteY3" fmla="*/ 1077789 h 2767504"/>
                <a:gd name="connsiteX4" fmla="*/ 2360624 w 2403565"/>
                <a:gd name="connsiteY4" fmla="*/ 1167501 h 2767504"/>
                <a:gd name="connsiteX5" fmla="*/ 1605858 w 2403565"/>
                <a:gd name="connsiteY5" fmla="*/ 2139578 h 2767504"/>
                <a:gd name="connsiteX6" fmla="*/ 497125 w 2403565"/>
                <a:gd name="connsiteY6" fmla="*/ 2747697 h 2767504"/>
                <a:gd name="connsiteX7" fmla="*/ 464547 w 2403565"/>
                <a:gd name="connsiteY7" fmla="*/ 2751951 h 2767504"/>
                <a:gd name="connsiteX8" fmla="*/ 460882 w 2403565"/>
                <a:gd name="connsiteY8" fmla="*/ 2756868 h 2767504"/>
                <a:gd name="connsiteX9" fmla="*/ 395647 w 2403565"/>
                <a:gd name="connsiteY9" fmla="*/ 2766972 h 2767504"/>
                <a:gd name="connsiteX10" fmla="*/ 269499 w 2403565"/>
                <a:gd name="connsiteY10" fmla="*/ 2727642 h 2767504"/>
                <a:gd name="connsiteX11" fmla="*/ 259484 w 2403565"/>
                <a:gd name="connsiteY11" fmla="*/ 2671650 h 2767504"/>
                <a:gd name="connsiteX12" fmla="*/ 261039 w 2403565"/>
                <a:gd name="connsiteY12" fmla="*/ 2667214 h 2767504"/>
                <a:gd name="connsiteX13" fmla="*/ 261990 w 2403565"/>
                <a:gd name="connsiteY13" fmla="*/ 2666048 h 2767504"/>
                <a:gd name="connsiteX14" fmla="*/ 314517 w 2403565"/>
                <a:gd name="connsiteY14" fmla="*/ 2593550 h 2767504"/>
                <a:gd name="connsiteX15" fmla="*/ 317335 w 2403565"/>
                <a:gd name="connsiteY15" fmla="*/ 2591225 h 2767504"/>
                <a:gd name="connsiteX16" fmla="*/ 428991 w 2403565"/>
                <a:gd name="connsiteY16" fmla="*/ 2455896 h 2767504"/>
                <a:gd name="connsiteX17" fmla="*/ 483992 w 2403565"/>
                <a:gd name="connsiteY17" fmla="*/ 2354565 h 2767504"/>
                <a:gd name="connsiteX18" fmla="*/ 484705 w 2403565"/>
                <a:gd name="connsiteY18" fmla="*/ 2353874 h 2767504"/>
                <a:gd name="connsiteX19" fmla="*/ 484400 w 2403565"/>
                <a:gd name="connsiteY19" fmla="*/ 2353812 h 2767504"/>
                <a:gd name="connsiteX20" fmla="*/ 513298 w 2403565"/>
                <a:gd name="connsiteY20" fmla="*/ 2300572 h 2767504"/>
                <a:gd name="connsiteX21" fmla="*/ 585156 w 2403565"/>
                <a:gd name="connsiteY21" fmla="*/ 1944646 h 2767504"/>
                <a:gd name="connsiteX22" fmla="*/ 556632 w 2403565"/>
                <a:gd name="connsiteY22" fmla="*/ 1717151 h 2767504"/>
                <a:gd name="connsiteX23" fmla="*/ 543101 w 2403565"/>
                <a:gd name="connsiteY23" fmla="*/ 1675236 h 2767504"/>
                <a:gd name="connsiteX24" fmla="*/ 541169 w 2403565"/>
                <a:gd name="connsiteY24" fmla="*/ 1667722 h 2767504"/>
                <a:gd name="connsiteX25" fmla="*/ 536983 w 2403565"/>
                <a:gd name="connsiteY25" fmla="*/ 1656286 h 2767504"/>
                <a:gd name="connsiteX26" fmla="*/ 522305 w 2403565"/>
                <a:gd name="connsiteY26" fmla="*/ 1610820 h 2767504"/>
                <a:gd name="connsiteX27" fmla="*/ 513032 w 2403565"/>
                <a:gd name="connsiteY27" fmla="*/ 1590846 h 2767504"/>
                <a:gd name="connsiteX28" fmla="*/ 510420 w 2403565"/>
                <a:gd name="connsiteY28" fmla="*/ 1583711 h 2767504"/>
                <a:gd name="connsiteX29" fmla="*/ 505572 w 2403565"/>
                <a:gd name="connsiteY29" fmla="*/ 1574779 h 2767504"/>
                <a:gd name="connsiteX30" fmla="*/ 475781 w 2403565"/>
                <a:gd name="connsiteY30" fmla="*/ 1510613 h 2767504"/>
                <a:gd name="connsiteX31" fmla="*/ 435593 w 2403565"/>
                <a:gd name="connsiteY31" fmla="*/ 1445853 h 2767504"/>
                <a:gd name="connsiteX32" fmla="*/ 426113 w 2403565"/>
                <a:gd name="connsiteY32" fmla="*/ 1428387 h 2767504"/>
                <a:gd name="connsiteX33" fmla="*/ 420632 w 2403565"/>
                <a:gd name="connsiteY33" fmla="*/ 1421743 h 2767504"/>
                <a:gd name="connsiteX34" fmla="*/ 417946 w 2403565"/>
                <a:gd name="connsiteY34" fmla="*/ 1417415 h 2767504"/>
                <a:gd name="connsiteX35" fmla="*/ 349684 w 2403565"/>
                <a:gd name="connsiteY35" fmla="*/ 1332112 h 2767504"/>
                <a:gd name="connsiteX36" fmla="*/ 333742 w 2403565"/>
                <a:gd name="connsiteY36" fmla="*/ 1316432 h 2767504"/>
                <a:gd name="connsiteX37" fmla="*/ 314457 w 2403565"/>
                <a:gd name="connsiteY37" fmla="*/ 1293058 h 2767504"/>
                <a:gd name="connsiteX38" fmla="*/ 286655 w 2403565"/>
                <a:gd name="connsiteY38" fmla="*/ 1270119 h 2767504"/>
                <a:gd name="connsiteX39" fmla="*/ 271881 w 2403565"/>
                <a:gd name="connsiteY39" fmla="*/ 1255589 h 2767504"/>
                <a:gd name="connsiteX40" fmla="*/ 226664 w 2403565"/>
                <a:gd name="connsiteY40" fmla="*/ 1220622 h 2767504"/>
                <a:gd name="connsiteX41" fmla="*/ 179128 w 2403565"/>
                <a:gd name="connsiteY41" fmla="*/ 1181402 h 2767504"/>
                <a:gd name="connsiteX42" fmla="*/ 23804 w 2403565"/>
                <a:gd name="connsiteY42" fmla="*/ 1097094 h 2767504"/>
                <a:gd name="connsiteX43" fmla="*/ 1740 w 2403565"/>
                <a:gd name="connsiteY43" fmla="*/ 1089019 h 2767504"/>
                <a:gd name="connsiteX44" fmla="*/ 0 w 2403565"/>
                <a:gd name="connsiteY44" fmla="*/ 1079569 h 2767504"/>
                <a:gd name="connsiteX45" fmla="*/ 499935 w 2403565"/>
                <a:gd name="connsiteY45" fmla="*/ 496591 h 2767504"/>
                <a:gd name="connsiteX46" fmla="*/ 1136923 w 2403565"/>
                <a:gd name="connsiteY46" fmla="*/ 67586 h 2767504"/>
                <a:gd name="connsiteX47" fmla="*/ 1140098 w 2403565"/>
                <a:gd name="connsiteY47" fmla="*/ 68562 h 2767504"/>
                <a:gd name="connsiteX48" fmla="*/ 1179160 w 2403565"/>
                <a:gd name="connsiteY48" fmla="*/ 51999 h 2767504"/>
                <a:gd name="connsiteX49" fmla="*/ 1213762 w 2403565"/>
                <a:gd name="connsiteY49" fmla="*/ 42485 h 2767504"/>
                <a:gd name="connsiteX50" fmla="*/ 1217251 w 2403565"/>
                <a:gd name="connsiteY50" fmla="*/ 41110 h 2767504"/>
                <a:gd name="connsiteX51" fmla="*/ 1226588 w 2403565"/>
                <a:gd name="connsiteY51" fmla="*/ 38958 h 2767504"/>
                <a:gd name="connsiteX52" fmla="*/ 1230108 w 2403565"/>
                <a:gd name="connsiteY52" fmla="*/ 37990 h 2767504"/>
                <a:gd name="connsiteX53" fmla="*/ 1231184 w 2403565"/>
                <a:gd name="connsiteY53" fmla="*/ 37899 h 2767504"/>
                <a:gd name="connsiteX54" fmla="*/ 1349911 w 2403565"/>
                <a:gd name="connsiteY54" fmla="*/ 10536 h 2767504"/>
                <a:gd name="connsiteX55" fmla="*/ 1489165 w 2403565"/>
                <a:gd name="connsiteY55" fmla="*/ 0 h 276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403565" h="2767504">
                  <a:moveTo>
                    <a:pt x="1489165" y="0"/>
                  </a:moveTo>
                  <a:cubicBezTo>
                    <a:pt x="1994174" y="0"/>
                    <a:pt x="2403565" y="409391"/>
                    <a:pt x="2403565" y="914400"/>
                  </a:cubicBezTo>
                  <a:cubicBezTo>
                    <a:pt x="2403565" y="945964"/>
                    <a:pt x="2401966" y="977154"/>
                    <a:pt x="2398844" y="1007893"/>
                  </a:cubicBezTo>
                  <a:lnTo>
                    <a:pt x="2388177" y="1077789"/>
                  </a:lnTo>
                  <a:lnTo>
                    <a:pt x="2360624" y="1167501"/>
                  </a:lnTo>
                  <a:cubicBezTo>
                    <a:pt x="2251667" y="1456831"/>
                    <a:pt x="1981576" y="1816308"/>
                    <a:pt x="1605858" y="2139578"/>
                  </a:cubicBezTo>
                  <a:cubicBezTo>
                    <a:pt x="1215501" y="2475443"/>
                    <a:pt x="803513" y="2692735"/>
                    <a:pt x="497125" y="2747697"/>
                  </a:cubicBezTo>
                  <a:lnTo>
                    <a:pt x="464547" y="2751951"/>
                  </a:lnTo>
                  <a:lnTo>
                    <a:pt x="460882" y="2756868"/>
                  </a:lnTo>
                  <a:lnTo>
                    <a:pt x="395647" y="2766972"/>
                  </a:lnTo>
                  <a:cubicBezTo>
                    <a:pt x="332900" y="2770331"/>
                    <a:pt x="288978" y="2757874"/>
                    <a:pt x="269499" y="2727642"/>
                  </a:cubicBezTo>
                  <a:cubicBezTo>
                    <a:pt x="259760" y="2712527"/>
                    <a:pt x="256592" y="2693683"/>
                    <a:pt x="259484" y="2671650"/>
                  </a:cubicBezTo>
                  <a:lnTo>
                    <a:pt x="261039" y="2667214"/>
                  </a:lnTo>
                  <a:lnTo>
                    <a:pt x="261990" y="2666048"/>
                  </a:lnTo>
                  <a:lnTo>
                    <a:pt x="314517" y="2593550"/>
                  </a:lnTo>
                  <a:lnTo>
                    <a:pt x="317335" y="2591225"/>
                  </a:lnTo>
                  <a:cubicBezTo>
                    <a:pt x="358703" y="2549856"/>
                    <a:pt x="396126" y="2504542"/>
                    <a:pt x="428991" y="2455896"/>
                  </a:cubicBezTo>
                  <a:lnTo>
                    <a:pt x="483992" y="2354565"/>
                  </a:lnTo>
                  <a:lnTo>
                    <a:pt x="484705" y="2353874"/>
                  </a:lnTo>
                  <a:lnTo>
                    <a:pt x="484400" y="2353812"/>
                  </a:lnTo>
                  <a:lnTo>
                    <a:pt x="513298" y="2300572"/>
                  </a:lnTo>
                  <a:cubicBezTo>
                    <a:pt x="559569" y="2191175"/>
                    <a:pt x="585156" y="2070898"/>
                    <a:pt x="585156" y="1944646"/>
                  </a:cubicBezTo>
                  <a:cubicBezTo>
                    <a:pt x="585156" y="1866109"/>
                    <a:pt x="575255" y="1789883"/>
                    <a:pt x="556632" y="1717151"/>
                  </a:cubicBezTo>
                  <a:lnTo>
                    <a:pt x="543101" y="1675236"/>
                  </a:lnTo>
                  <a:lnTo>
                    <a:pt x="541169" y="1667722"/>
                  </a:lnTo>
                  <a:lnTo>
                    <a:pt x="536983" y="1656286"/>
                  </a:lnTo>
                  <a:lnTo>
                    <a:pt x="522305" y="1610820"/>
                  </a:lnTo>
                  <a:lnTo>
                    <a:pt x="513032" y="1590846"/>
                  </a:lnTo>
                  <a:lnTo>
                    <a:pt x="510420" y="1583711"/>
                  </a:lnTo>
                  <a:lnTo>
                    <a:pt x="505572" y="1574779"/>
                  </a:lnTo>
                  <a:lnTo>
                    <a:pt x="475781" y="1510613"/>
                  </a:lnTo>
                  <a:lnTo>
                    <a:pt x="435593" y="1445853"/>
                  </a:lnTo>
                  <a:lnTo>
                    <a:pt x="426113" y="1428387"/>
                  </a:lnTo>
                  <a:lnTo>
                    <a:pt x="420632" y="1421743"/>
                  </a:lnTo>
                  <a:lnTo>
                    <a:pt x="417946" y="1417415"/>
                  </a:lnTo>
                  <a:cubicBezTo>
                    <a:pt x="396881" y="1387616"/>
                    <a:pt x="374077" y="1359132"/>
                    <a:pt x="349684" y="1332112"/>
                  </a:cubicBezTo>
                  <a:lnTo>
                    <a:pt x="333742" y="1316432"/>
                  </a:lnTo>
                  <a:lnTo>
                    <a:pt x="314457" y="1293058"/>
                  </a:lnTo>
                  <a:lnTo>
                    <a:pt x="286655" y="1270119"/>
                  </a:lnTo>
                  <a:lnTo>
                    <a:pt x="271881" y="1255589"/>
                  </a:lnTo>
                  <a:lnTo>
                    <a:pt x="226664" y="1220622"/>
                  </a:lnTo>
                  <a:lnTo>
                    <a:pt x="179128" y="1181402"/>
                  </a:lnTo>
                  <a:cubicBezTo>
                    <a:pt x="130482" y="1148537"/>
                    <a:pt x="78503" y="1120230"/>
                    <a:pt x="23804" y="1097094"/>
                  </a:cubicBezTo>
                  <a:lnTo>
                    <a:pt x="1740" y="1089019"/>
                  </a:lnTo>
                  <a:lnTo>
                    <a:pt x="0" y="1079569"/>
                  </a:lnTo>
                  <a:cubicBezTo>
                    <a:pt x="14999" y="987472"/>
                    <a:pt x="219530" y="746181"/>
                    <a:pt x="499935" y="496591"/>
                  </a:cubicBezTo>
                  <a:cubicBezTo>
                    <a:pt x="780340" y="247000"/>
                    <a:pt x="1043709" y="71810"/>
                    <a:pt x="1136923" y="67586"/>
                  </a:cubicBezTo>
                  <a:lnTo>
                    <a:pt x="1140098" y="68562"/>
                  </a:lnTo>
                  <a:lnTo>
                    <a:pt x="1179160" y="51999"/>
                  </a:lnTo>
                  <a:lnTo>
                    <a:pt x="1213762" y="42485"/>
                  </a:lnTo>
                  <a:lnTo>
                    <a:pt x="1217251" y="41110"/>
                  </a:lnTo>
                  <a:lnTo>
                    <a:pt x="1226588" y="38958"/>
                  </a:lnTo>
                  <a:lnTo>
                    <a:pt x="1230108" y="37990"/>
                  </a:lnTo>
                  <a:lnTo>
                    <a:pt x="1231184" y="37899"/>
                  </a:lnTo>
                  <a:lnTo>
                    <a:pt x="1349911" y="10536"/>
                  </a:lnTo>
                  <a:cubicBezTo>
                    <a:pt x="1395317" y="3598"/>
                    <a:pt x="1441821" y="0"/>
                    <a:pt x="1489165" y="0"/>
                  </a:cubicBezTo>
                  <a:close/>
                </a:path>
              </a:pathLst>
            </a:custGeom>
            <a:solidFill>
              <a:srgbClr val="7A7A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reeform 59"/>
            <p:cNvSpPr>
              <a:spLocks noChangeAspect="1"/>
            </p:cNvSpPr>
            <p:nvPr/>
          </p:nvSpPr>
          <p:spPr>
            <a:xfrm>
              <a:off x="6627482" y="3903578"/>
              <a:ext cx="2118505" cy="2551943"/>
            </a:xfrm>
            <a:custGeom>
              <a:avLst/>
              <a:gdLst>
                <a:gd name="connsiteX0" fmla="*/ 1302664 w 2118505"/>
                <a:gd name="connsiteY0" fmla="*/ 0 h 2551943"/>
                <a:gd name="connsiteX1" fmla="*/ 1368981 w 2118505"/>
                <a:gd name="connsiteY1" fmla="*/ 3349 h 2551943"/>
                <a:gd name="connsiteX2" fmla="*/ 2118505 w 2118505"/>
                <a:gd name="connsiteY2" fmla="*/ 833925 h 2551943"/>
                <a:gd name="connsiteX3" fmla="*/ 2114195 w 2118505"/>
                <a:gd name="connsiteY3" fmla="*/ 919289 h 2551943"/>
                <a:gd name="connsiteX4" fmla="*/ 2104455 w 2118505"/>
                <a:gd name="connsiteY4" fmla="*/ 983107 h 2551943"/>
                <a:gd name="connsiteX5" fmla="*/ 2079298 w 2118505"/>
                <a:gd name="connsiteY5" fmla="*/ 1065018 h 2551943"/>
                <a:gd name="connsiteX6" fmla="*/ 1628574 w 2118505"/>
                <a:gd name="connsiteY6" fmla="*/ 1726516 h 2551943"/>
                <a:gd name="connsiteX7" fmla="*/ 1548855 w 2118505"/>
                <a:gd name="connsiteY7" fmla="*/ 1805968 h 2551943"/>
                <a:gd name="connsiteX8" fmla="*/ 1548827 w 2118505"/>
                <a:gd name="connsiteY8" fmla="*/ 1805945 h 2551943"/>
                <a:gd name="connsiteX9" fmla="*/ 1444129 w 2118505"/>
                <a:gd name="connsiteY9" fmla="*/ 1916057 h 2551943"/>
                <a:gd name="connsiteX10" fmla="*/ 491627 w 2118505"/>
                <a:gd name="connsiteY10" fmla="*/ 2529228 h 2551943"/>
                <a:gd name="connsiteX11" fmla="*/ 463187 w 2118505"/>
                <a:gd name="connsiteY11" fmla="*/ 2534278 h 2551943"/>
                <a:gd name="connsiteX12" fmla="*/ 460136 w 2118505"/>
                <a:gd name="connsiteY12" fmla="*/ 2539073 h 2551943"/>
                <a:gd name="connsiteX13" fmla="*/ 403238 w 2118505"/>
                <a:gd name="connsiteY13" fmla="*/ 2550695 h 2551943"/>
                <a:gd name="connsiteX14" fmla="*/ 291257 w 2118505"/>
                <a:gd name="connsiteY14" fmla="*/ 2517100 h 2551943"/>
                <a:gd name="connsiteX15" fmla="*/ 280607 w 2118505"/>
                <a:gd name="connsiteY15" fmla="*/ 2464077 h 2551943"/>
                <a:gd name="connsiteX16" fmla="*/ 281824 w 2118505"/>
                <a:gd name="connsiteY16" fmla="*/ 2459805 h 2551943"/>
                <a:gd name="connsiteX17" fmla="*/ 282621 w 2118505"/>
                <a:gd name="connsiteY17" fmla="*/ 2458665 h 2551943"/>
                <a:gd name="connsiteX18" fmla="*/ 326293 w 2118505"/>
                <a:gd name="connsiteY18" fmla="*/ 2388005 h 2551943"/>
                <a:gd name="connsiteX19" fmla="*/ 328688 w 2118505"/>
                <a:gd name="connsiteY19" fmla="*/ 2385704 h 2551943"/>
                <a:gd name="connsiteX20" fmla="*/ 422146 w 2118505"/>
                <a:gd name="connsiteY20" fmla="*/ 2253389 h 2551943"/>
                <a:gd name="connsiteX21" fmla="*/ 467030 w 2118505"/>
                <a:gd name="connsiteY21" fmla="*/ 2155192 h 2551943"/>
                <a:gd name="connsiteX22" fmla="*/ 467632 w 2118505"/>
                <a:gd name="connsiteY22" fmla="*/ 2154512 h 2551943"/>
                <a:gd name="connsiteX23" fmla="*/ 467363 w 2118505"/>
                <a:gd name="connsiteY23" fmla="*/ 2154461 h 2551943"/>
                <a:gd name="connsiteX24" fmla="*/ 490945 w 2118505"/>
                <a:gd name="connsiteY24" fmla="*/ 2102868 h 2551943"/>
                <a:gd name="connsiteX25" fmla="*/ 542150 w 2118505"/>
                <a:gd name="connsiteY25" fmla="*/ 1761664 h 2551943"/>
                <a:gd name="connsiteX26" fmla="*/ 509559 w 2118505"/>
                <a:gd name="connsiteY26" fmla="*/ 1545861 h 2551943"/>
                <a:gd name="connsiteX27" fmla="*/ 496293 w 2118505"/>
                <a:gd name="connsiteY27" fmla="*/ 1506353 h 2551943"/>
                <a:gd name="connsiteX28" fmla="*/ 494348 w 2118505"/>
                <a:gd name="connsiteY28" fmla="*/ 1499256 h 2551943"/>
                <a:gd name="connsiteX29" fmla="*/ 490295 w 2118505"/>
                <a:gd name="connsiteY29" fmla="*/ 1488492 h 2551943"/>
                <a:gd name="connsiteX30" fmla="*/ 475906 w 2118505"/>
                <a:gd name="connsiteY30" fmla="*/ 1445638 h 2551943"/>
                <a:gd name="connsiteX31" fmla="*/ 467106 w 2118505"/>
                <a:gd name="connsiteY31" fmla="*/ 1426898 h 2551943"/>
                <a:gd name="connsiteX32" fmla="*/ 464577 w 2118505"/>
                <a:gd name="connsiteY32" fmla="*/ 1420182 h 2551943"/>
                <a:gd name="connsiteX33" fmla="*/ 460027 w 2118505"/>
                <a:gd name="connsiteY33" fmla="*/ 1411823 h 2551943"/>
                <a:gd name="connsiteX34" fmla="*/ 431756 w 2118505"/>
                <a:gd name="connsiteY34" fmla="*/ 1351621 h 2551943"/>
                <a:gd name="connsiteX35" fmla="*/ 394344 w 2118505"/>
                <a:gd name="connsiteY35" fmla="*/ 1291172 h 2551943"/>
                <a:gd name="connsiteX36" fmla="*/ 385446 w 2118505"/>
                <a:gd name="connsiteY36" fmla="*/ 1274826 h 2551943"/>
                <a:gd name="connsiteX37" fmla="*/ 380416 w 2118505"/>
                <a:gd name="connsiteY37" fmla="*/ 1268667 h 2551943"/>
                <a:gd name="connsiteX38" fmla="*/ 377915 w 2118505"/>
                <a:gd name="connsiteY38" fmla="*/ 1264627 h 2551943"/>
                <a:gd name="connsiteX39" fmla="*/ 315190 w 2118505"/>
                <a:gd name="connsiteY39" fmla="*/ 1185471 h 2551943"/>
                <a:gd name="connsiteX40" fmla="*/ 300682 w 2118505"/>
                <a:gd name="connsiteY40" fmla="*/ 1171025 h 2551943"/>
                <a:gd name="connsiteX41" fmla="*/ 282985 w 2118505"/>
                <a:gd name="connsiteY41" fmla="*/ 1149354 h 2551943"/>
                <a:gd name="connsiteX42" fmla="*/ 257831 w 2118505"/>
                <a:gd name="connsiteY42" fmla="*/ 1128357 h 2551943"/>
                <a:gd name="connsiteX43" fmla="*/ 244385 w 2118505"/>
                <a:gd name="connsiteY43" fmla="*/ 1114971 h 2551943"/>
                <a:gd name="connsiteX44" fmla="*/ 203552 w 2118505"/>
                <a:gd name="connsiteY44" fmla="*/ 1083052 h 2551943"/>
                <a:gd name="connsiteX45" fmla="*/ 160542 w 2118505"/>
                <a:gd name="connsiteY45" fmla="*/ 1047152 h 2551943"/>
                <a:gd name="connsiteX46" fmla="*/ 21467 w 2118505"/>
                <a:gd name="connsiteY46" fmla="*/ 971613 h 2551943"/>
                <a:gd name="connsiteX47" fmla="*/ 1841 w 2118505"/>
                <a:gd name="connsiteY47" fmla="*/ 964598 h 2551943"/>
                <a:gd name="connsiteX48" fmla="*/ 0 w 2118505"/>
                <a:gd name="connsiteY48" fmla="*/ 955649 h 2551943"/>
                <a:gd name="connsiteX49" fmla="*/ 11163 w 2118505"/>
                <a:gd name="connsiteY49" fmla="*/ 915919 h 2551943"/>
                <a:gd name="connsiteX50" fmla="*/ 35401 w 2118505"/>
                <a:gd name="connsiteY50" fmla="*/ 865866 h 2551943"/>
                <a:gd name="connsiteX51" fmla="*/ 56502 w 2118505"/>
                <a:gd name="connsiteY51" fmla="*/ 835316 h 2551943"/>
                <a:gd name="connsiteX52" fmla="*/ 432874 w 2118505"/>
                <a:gd name="connsiteY52" fmla="*/ 442046 h 2551943"/>
                <a:gd name="connsiteX53" fmla="*/ 1001128 w 2118505"/>
                <a:gd name="connsiteY53" fmla="*/ 59332 h 2551943"/>
                <a:gd name="connsiteX54" fmla="*/ 1003961 w 2118505"/>
                <a:gd name="connsiteY54" fmla="*/ 60203 h 2551943"/>
                <a:gd name="connsiteX55" fmla="*/ 1038808 w 2118505"/>
                <a:gd name="connsiteY55" fmla="*/ 45427 h 2551943"/>
                <a:gd name="connsiteX56" fmla="*/ 1069676 w 2118505"/>
                <a:gd name="connsiteY56" fmla="*/ 36940 h 2551943"/>
                <a:gd name="connsiteX57" fmla="*/ 1072789 w 2118505"/>
                <a:gd name="connsiteY57" fmla="*/ 35713 h 2551943"/>
                <a:gd name="connsiteX58" fmla="*/ 1081118 w 2118505"/>
                <a:gd name="connsiteY58" fmla="*/ 33793 h 2551943"/>
                <a:gd name="connsiteX59" fmla="*/ 1084258 w 2118505"/>
                <a:gd name="connsiteY59" fmla="*/ 32930 h 2551943"/>
                <a:gd name="connsiteX60" fmla="*/ 1085218 w 2118505"/>
                <a:gd name="connsiteY60" fmla="*/ 32849 h 2551943"/>
                <a:gd name="connsiteX61" fmla="*/ 1191134 w 2118505"/>
                <a:gd name="connsiteY61" fmla="*/ 8438 h 255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18505" h="2551943">
                  <a:moveTo>
                    <a:pt x="1302664" y="0"/>
                  </a:moveTo>
                  <a:lnTo>
                    <a:pt x="1368981" y="3349"/>
                  </a:lnTo>
                  <a:cubicBezTo>
                    <a:pt x="1789977" y="46103"/>
                    <a:pt x="2118505" y="401649"/>
                    <a:pt x="2118505" y="833925"/>
                  </a:cubicBezTo>
                  <a:cubicBezTo>
                    <a:pt x="2118505" y="862745"/>
                    <a:pt x="2117045" y="891222"/>
                    <a:pt x="2114195" y="919289"/>
                  </a:cubicBezTo>
                  <a:lnTo>
                    <a:pt x="2104455" y="983107"/>
                  </a:lnTo>
                  <a:lnTo>
                    <a:pt x="2079298" y="1065018"/>
                  </a:lnTo>
                  <a:cubicBezTo>
                    <a:pt x="2004686" y="1263146"/>
                    <a:pt x="1847318" y="1497301"/>
                    <a:pt x="1628574" y="1726516"/>
                  </a:cubicBezTo>
                  <a:lnTo>
                    <a:pt x="1548855" y="1805968"/>
                  </a:lnTo>
                  <a:lnTo>
                    <a:pt x="1548827" y="1805945"/>
                  </a:lnTo>
                  <a:lnTo>
                    <a:pt x="1444129" y="1916057"/>
                  </a:lnTo>
                  <a:cubicBezTo>
                    <a:pt x="1112827" y="2247910"/>
                    <a:pt x="758604" y="2467492"/>
                    <a:pt x="491627" y="2529228"/>
                  </a:cubicBezTo>
                  <a:lnTo>
                    <a:pt x="463187" y="2534278"/>
                  </a:lnTo>
                  <a:lnTo>
                    <a:pt x="460136" y="2539073"/>
                  </a:lnTo>
                  <a:lnTo>
                    <a:pt x="403238" y="2550695"/>
                  </a:lnTo>
                  <a:cubicBezTo>
                    <a:pt x="348300" y="2555816"/>
                    <a:pt x="309352" y="2545298"/>
                    <a:pt x="291257" y="2517100"/>
                  </a:cubicBezTo>
                  <a:cubicBezTo>
                    <a:pt x="282209" y="2503002"/>
                    <a:pt x="278804" y="2485151"/>
                    <a:pt x="280607" y="2464077"/>
                  </a:cubicBezTo>
                  <a:lnTo>
                    <a:pt x="281824" y="2459805"/>
                  </a:lnTo>
                  <a:lnTo>
                    <a:pt x="282621" y="2458665"/>
                  </a:lnTo>
                  <a:lnTo>
                    <a:pt x="326293" y="2388005"/>
                  </a:lnTo>
                  <a:lnTo>
                    <a:pt x="328688" y="2385704"/>
                  </a:lnTo>
                  <a:cubicBezTo>
                    <a:pt x="363605" y="2345034"/>
                    <a:pt x="394931" y="2300728"/>
                    <a:pt x="422146" y="2253389"/>
                  </a:cubicBezTo>
                  <a:lnTo>
                    <a:pt x="467030" y="2155192"/>
                  </a:lnTo>
                  <a:lnTo>
                    <a:pt x="467632" y="2154512"/>
                  </a:lnTo>
                  <a:lnTo>
                    <a:pt x="467363" y="2154461"/>
                  </a:lnTo>
                  <a:lnTo>
                    <a:pt x="490945" y="2102868"/>
                  </a:lnTo>
                  <a:cubicBezTo>
                    <a:pt x="527901" y="1997255"/>
                    <a:pt x="546349" y="1881914"/>
                    <a:pt x="542150" y="1761664"/>
                  </a:cubicBezTo>
                  <a:cubicBezTo>
                    <a:pt x="539538" y="1686862"/>
                    <a:pt x="528316" y="1614564"/>
                    <a:pt x="509559" y="1545861"/>
                  </a:cubicBezTo>
                  <a:lnTo>
                    <a:pt x="496293" y="1506353"/>
                  </a:lnTo>
                  <a:lnTo>
                    <a:pt x="494348" y="1499256"/>
                  </a:lnTo>
                  <a:lnTo>
                    <a:pt x="490295" y="1488492"/>
                  </a:lnTo>
                  <a:lnTo>
                    <a:pt x="475906" y="1445638"/>
                  </a:lnTo>
                  <a:lnTo>
                    <a:pt x="467106" y="1426898"/>
                  </a:lnTo>
                  <a:lnTo>
                    <a:pt x="464577" y="1420182"/>
                  </a:lnTo>
                  <a:lnTo>
                    <a:pt x="460027" y="1411823"/>
                  </a:lnTo>
                  <a:lnTo>
                    <a:pt x="431756" y="1351621"/>
                  </a:lnTo>
                  <a:lnTo>
                    <a:pt x="394344" y="1291172"/>
                  </a:lnTo>
                  <a:lnTo>
                    <a:pt x="385446" y="1274826"/>
                  </a:lnTo>
                  <a:lnTo>
                    <a:pt x="380416" y="1268667"/>
                  </a:lnTo>
                  <a:lnTo>
                    <a:pt x="377915" y="1264627"/>
                  </a:lnTo>
                  <a:cubicBezTo>
                    <a:pt x="358444" y="1236890"/>
                    <a:pt x="337489" y="1210458"/>
                    <a:pt x="315190" y="1185471"/>
                  </a:cubicBezTo>
                  <a:lnTo>
                    <a:pt x="300682" y="1171025"/>
                  </a:lnTo>
                  <a:lnTo>
                    <a:pt x="282985" y="1149354"/>
                  </a:lnTo>
                  <a:lnTo>
                    <a:pt x="257831" y="1128357"/>
                  </a:lnTo>
                  <a:lnTo>
                    <a:pt x="244385" y="1114971"/>
                  </a:lnTo>
                  <a:lnTo>
                    <a:pt x="203552" y="1083052"/>
                  </a:lnTo>
                  <a:lnTo>
                    <a:pt x="160542" y="1047152"/>
                  </a:lnTo>
                  <a:cubicBezTo>
                    <a:pt x="116771" y="1017341"/>
                    <a:pt x="70226" y="991972"/>
                    <a:pt x="21467" y="971613"/>
                  </a:cubicBezTo>
                  <a:lnTo>
                    <a:pt x="1841" y="964598"/>
                  </a:lnTo>
                  <a:lnTo>
                    <a:pt x="0" y="955649"/>
                  </a:lnTo>
                  <a:cubicBezTo>
                    <a:pt x="1262" y="944627"/>
                    <a:pt x="5045" y="931294"/>
                    <a:pt x="11163" y="915919"/>
                  </a:cubicBezTo>
                  <a:lnTo>
                    <a:pt x="35401" y="865866"/>
                  </a:lnTo>
                  <a:lnTo>
                    <a:pt x="56502" y="835316"/>
                  </a:lnTo>
                  <a:cubicBezTo>
                    <a:pt x="133705" y="731097"/>
                    <a:pt x="268714" y="588166"/>
                    <a:pt x="432874" y="442046"/>
                  </a:cubicBezTo>
                  <a:cubicBezTo>
                    <a:pt x="683022" y="219387"/>
                    <a:pt x="917972" y="63101"/>
                    <a:pt x="1001128" y="59332"/>
                  </a:cubicBezTo>
                  <a:lnTo>
                    <a:pt x="1003961" y="60203"/>
                  </a:lnTo>
                  <a:lnTo>
                    <a:pt x="1038808" y="45427"/>
                  </a:lnTo>
                  <a:lnTo>
                    <a:pt x="1069676" y="36940"/>
                  </a:lnTo>
                  <a:lnTo>
                    <a:pt x="1072789" y="35713"/>
                  </a:lnTo>
                  <a:lnTo>
                    <a:pt x="1081118" y="33793"/>
                  </a:lnTo>
                  <a:lnTo>
                    <a:pt x="1084258" y="32930"/>
                  </a:lnTo>
                  <a:lnTo>
                    <a:pt x="1085218" y="32849"/>
                  </a:lnTo>
                  <a:lnTo>
                    <a:pt x="1191134" y="8438"/>
                  </a:ln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rot="7200000">
            <a:off x="588652" y="2870143"/>
            <a:ext cx="2156170" cy="2482649"/>
            <a:chOff x="6446924" y="3823854"/>
            <a:chExt cx="2403565" cy="2767504"/>
          </a:xfrm>
        </p:grpSpPr>
        <p:sp>
          <p:nvSpPr>
            <p:cNvPr id="62" name="Freeform 61"/>
            <p:cNvSpPr>
              <a:spLocks noChangeAspect="1"/>
            </p:cNvSpPr>
            <p:nvPr/>
          </p:nvSpPr>
          <p:spPr>
            <a:xfrm>
              <a:off x="6446924" y="3823854"/>
              <a:ext cx="2403565" cy="2767504"/>
            </a:xfrm>
            <a:custGeom>
              <a:avLst/>
              <a:gdLst>
                <a:gd name="connsiteX0" fmla="*/ 1489165 w 2403565"/>
                <a:gd name="connsiteY0" fmla="*/ 0 h 2767504"/>
                <a:gd name="connsiteX1" fmla="*/ 2403565 w 2403565"/>
                <a:gd name="connsiteY1" fmla="*/ 914400 h 2767504"/>
                <a:gd name="connsiteX2" fmla="*/ 2398844 w 2403565"/>
                <a:gd name="connsiteY2" fmla="*/ 1007893 h 2767504"/>
                <a:gd name="connsiteX3" fmla="*/ 2388177 w 2403565"/>
                <a:gd name="connsiteY3" fmla="*/ 1077789 h 2767504"/>
                <a:gd name="connsiteX4" fmla="*/ 2360624 w 2403565"/>
                <a:gd name="connsiteY4" fmla="*/ 1167501 h 2767504"/>
                <a:gd name="connsiteX5" fmla="*/ 1605858 w 2403565"/>
                <a:gd name="connsiteY5" fmla="*/ 2139578 h 2767504"/>
                <a:gd name="connsiteX6" fmla="*/ 497125 w 2403565"/>
                <a:gd name="connsiteY6" fmla="*/ 2747697 h 2767504"/>
                <a:gd name="connsiteX7" fmla="*/ 464547 w 2403565"/>
                <a:gd name="connsiteY7" fmla="*/ 2751951 h 2767504"/>
                <a:gd name="connsiteX8" fmla="*/ 460882 w 2403565"/>
                <a:gd name="connsiteY8" fmla="*/ 2756868 h 2767504"/>
                <a:gd name="connsiteX9" fmla="*/ 395647 w 2403565"/>
                <a:gd name="connsiteY9" fmla="*/ 2766972 h 2767504"/>
                <a:gd name="connsiteX10" fmla="*/ 269499 w 2403565"/>
                <a:gd name="connsiteY10" fmla="*/ 2727642 h 2767504"/>
                <a:gd name="connsiteX11" fmla="*/ 259484 w 2403565"/>
                <a:gd name="connsiteY11" fmla="*/ 2671650 h 2767504"/>
                <a:gd name="connsiteX12" fmla="*/ 261039 w 2403565"/>
                <a:gd name="connsiteY12" fmla="*/ 2667214 h 2767504"/>
                <a:gd name="connsiteX13" fmla="*/ 261990 w 2403565"/>
                <a:gd name="connsiteY13" fmla="*/ 2666048 h 2767504"/>
                <a:gd name="connsiteX14" fmla="*/ 314517 w 2403565"/>
                <a:gd name="connsiteY14" fmla="*/ 2593550 h 2767504"/>
                <a:gd name="connsiteX15" fmla="*/ 317335 w 2403565"/>
                <a:gd name="connsiteY15" fmla="*/ 2591225 h 2767504"/>
                <a:gd name="connsiteX16" fmla="*/ 428991 w 2403565"/>
                <a:gd name="connsiteY16" fmla="*/ 2455896 h 2767504"/>
                <a:gd name="connsiteX17" fmla="*/ 483992 w 2403565"/>
                <a:gd name="connsiteY17" fmla="*/ 2354565 h 2767504"/>
                <a:gd name="connsiteX18" fmla="*/ 484705 w 2403565"/>
                <a:gd name="connsiteY18" fmla="*/ 2353874 h 2767504"/>
                <a:gd name="connsiteX19" fmla="*/ 484400 w 2403565"/>
                <a:gd name="connsiteY19" fmla="*/ 2353812 h 2767504"/>
                <a:gd name="connsiteX20" fmla="*/ 513298 w 2403565"/>
                <a:gd name="connsiteY20" fmla="*/ 2300572 h 2767504"/>
                <a:gd name="connsiteX21" fmla="*/ 585156 w 2403565"/>
                <a:gd name="connsiteY21" fmla="*/ 1944646 h 2767504"/>
                <a:gd name="connsiteX22" fmla="*/ 556632 w 2403565"/>
                <a:gd name="connsiteY22" fmla="*/ 1717151 h 2767504"/>
                <a:gd name="connsiteX23" fmla="*/ 543101 w 2403565"/>
                <a:gd name="connsiteY23" fmla="*/ 1675236 h 2767504"/>
                <a:gd name="connsiteX24" fmla="*/ 541169 w 2403565"/>
                <a:gd name="connsiteY24" fmla="*/ 1667722 h 2767504"/>
                <a:gd name="connsiteX25" fmla="*/ 536983 w 2403565"/>
                <a:gd name="connsiteY25" fmla="*/ 1656286 h 2767504"/>
                <a:gd name="connsiteX26" fmla="*/ 522305 w 2403565"/>
                <a:gd name="connsiteY26" fmla="*/ 1610820 h 2767504"/>
                <a:gd name="connsiteX27" fmla="*/ 513032 w 2403565"/>
                <a:gd name="connsiteY27" fmla="*/ 1590846 h 2767504"/>
                <a:gd name="connsiteX28" fmla="*/ 510420 w 2403565"/>
                <a:gd name="connsiteY28" fmla="*/ 1583711 h 2767504"/>
                <a:gd name="connsiteX29" fmla="*/ 505572 w 2403565"/>
                <a:gd name="connsiteY29" fmla="*/ 1574779 h 2767504"/>
                <a:gd name="connsiteX30" fmla="*/ 475781 w 2403565"/>
                <a:gd name="connsiteY30" fmla="*/ 1510613 h 2767504"/>
                <a:gd name="connsiteX31" fmla="*/ 435593 w 2403565"/>
                <a:gd name="connsiteY31" fmla="*/ 1445853 h 2767504"/>
                <a:gd name="connsiteX32" fmla="*/ 426113 w 2403565"/>
                <a:gd name="connsiteY32" fmla="*/ 1428387 h 2767504"/>
                <a:gd name="connsiteX33" fmla="*/ 420632 w 2403565"/>
                <a:gd name="connsiteY33" fmla="*/ 1421743 h 2767504"/>
                <a:gd name="connsiteX34" fmla="*/ 417946 w 2403565"/>
                <a:gd name="connsiteY34" fmla="*/ 1417415 h 2767504"/>
                <a:gd name="connsiteX35" fmla="*/ 349684 w 2403565"/>
                <a:gd name="connsiteY35" fmla="*/ 1332112 h 2767504"/>
                <a:gd name="connsiteX36" fmla="*/ 333742 w 2403565"/>
                <a:gd name="connsiteY36" fmla="*/ 1316432 h 2767504"/>
                <a:gd name="connsiteX37" fmla="*/ 314457 w 2403565"/>
                <a:gd name="connsiteY37" fmla="*/ 1293058 h 2767504"/>
                <a:gd name="connsiteX38" fmla="*/ 286655 w 2403565"/>
                <a:gd name="connsiteY38" fmla="*/ 1270119 h 2767504"/>
                <a:gd name="connsiteX39" fmla="*/ 271881 w 2403565"/>
                <a:gd name="connsiteY39" fmla="*/ 1255589 h 2767504"/>
                <a:gd name="connsiteX40" fmla="*/ 226664 w 2403565"/>
                <a:gd name="connsiteY40" fmla="*/ 1220622 h 2767504"/>
                <a:gd name="connsiteX41" fmla="*/ 179128 w 2403565"/>
                <a:gd name="connsiteY41" fmla="*/ 1181402 h 2767504"/>
                <a:gd name="connsiteX42" fmla="*/ 23804 w 2403565"/>
                <a:gd name="connsiteY42" fmla="*/ 1097094 h 2767504"/>
                <a:gd name="connsiteX43" fmla="*/ 1740 w 2403565"/>
                <a:gd name="connsiteY43" fmla="*/ 1089019 h 2767504"/>
                <a:gd name="connsiteX44" fmla="*/ 0 w 2403565"/>
                <a:gd name="connsiteY44" fmla="*/ 1079569 h 2767504"/>
                <a:gd name="connsiteX45" fmla="*/ 499935 w 2403565"/>
                <a:gd name="connsiteY45" fmla="*/ 496591 h 2767504"/>
                <a:gd name="connsiteX46" fmla="*/ 1136923 w 2403565"/>
                <a:gd name="connsiteY46" fmla="*/ 67586 h 2767504"/>
                <a:gd name="connsiteX47" fmla="*/ 1140098 w 2403565"/>
                <a:gd name="connsiteY47" fmla="*/ 68562 h 2767504"/>
                <a:gd name="connsiteX48" fmla="*/ 1179160 w 2403565"/>
                <a:gd name="connsiteY48" fmla="*/ 51999 h 2767504"/>
                <a:gd name="connsiteX49" fmla="*/ 1213762 w 2403565"/>
                <a:gd name="connsiteY49" fmla="*/ 42485 h 2767504"/>
                <a:gd name="connsiteX50" fmla="*/ 1217251 w 2403565"/>
                <a:gd name="connsiteY50" fmla="*/ 41110 h 2767504"/>
                <a:gd name="connsiteX51" fmla="*/ 1226588 w 2403565"/>
                <a:gd name="connsiteY51" fmla="*/ 38958 h 2767504"/>
                <a:gd name="connsiteX52" fmla="*/ 1230108 w 2403565"/>
                <a:gd name="connsiteY52" fmla="*/ 37990 h 2767504"/>
                <a:gd name="connsiteX53" fmla="*/ 1231184 w 2403565"/>
                <a:gd name="connsiteY53" fmla="*/ 37899 h 2767504"/>
                <a:gd name="connsiteX54" fmla="*/ 1349911 w 2403565"/>
                <a:gd name="connsiteY54" fmla="*/ 10536 h 2767504"/>
                <a:gd name="connsiteX55" fmla="*/ 1489165 w 2403565"/>
                <a:gd name="connsiteY55" fmla="*/ 0 h 276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403565" h="2767504">
                  <a:moveTo>
                    <a:pt x="1489165" y="0"/>
                  </a:moveTo>
                  <a:cubicBezTo>
                    <a:pt x="1994174" y="0"/>
                    <a:pt x="2403565" y="409391"/>
                    <a:pt x="2403565" y="914400"/>
                  </a:cubicBezTo>
                  <a:cubicBezTo>
                    <a:pt x="2403565" y="945964"/>
                    <a:pt x="2401966" y="977154"/>
                    <a:pt x="2398844" y="1007893"/>
                  </a:cubicBezTo>
                  <a:lnTo>
                    <a:pt x="2388177" y="1077789"/>
                  </a:lnTo>
                  <a:lnTo>
                    <a:pt x="2360624" y="1167501"/>
                  </a:lnTo>
                  <a:cubicBezTo>
                    <a:pt x="2251667" y="1456831"/>
                    <a:pt x="1981576" y="1816308"/>
                    <a:pt x="1605858" y="2139578"/>
                  </a:cubicBezTo>
                  <a:cubicBezTo>
                    <a:pt x="1215501" y="2475443"/>
                    <a:pt x="803513" y="2692735"/>
                    <a:pt x="497125" y="2747697"/>
                  </a:cubicBezTo>
                  <a:lnTo>
                    <a:pt x="464547" y="2751951"/>
                  </a:lnTo>
                  <a:lnTo>
                    <a:pt x="460882" y="2756868"/>
                  </a:lnTo>
                  <a:lnTo>
                    <a:pt x="395647" y="2766972"/>
                  </a:lnTo>
                  <a:cubicBezTo>
                    <a:pt x="332900" y="2770331"/>
                    <a:pt x="288978" y="2757874"/>
                    <a:pt x="269499" y="2727642"/>
                  </a:cubicBezTo>
                  <a:cubicBezTo>
                    <a:pt x="259760" y="2712527"/>
                    <a:pt x="256592" y="2693683"/>
                    <a:pt x="259484" y="2671650"/>
                  </a:cubicBezTo>
                  <a:lnTo>
                    <a:pt x="261039" y="2667214"/>
                  </a:lnTo>
                  <a:lnTo>
                    <a:pt x="261990" y="2666048"/>
                  </a:lnTo>
                  <a:lnTo>
                    <a:pt x="314517" y="2593550"/>
                  </a:lnTo>
                  <a:lnTo>
                    <a:pt x="317335" y="2591225"/>
                  </a:lnTo>
                  <a:cubicBezTo>
                    <a:pt x="358703" y="2549856"/>
                    <a:pt x="396126" y="2504542"/>
                    <a:pt x="428991" y="2455896"/>
                  </a:cubicBezTo>
                  <a:lnTo>
                    <a:pt x="483992" y="2354565"/>
                  </a:lnTo>
                  <a:lnTo>
                    <a:pt x="484705" y="2353874"/>
                  </a:lnTo>
                  <a:lnTo>
                    <a:pt x="484400" y="2353812"/>
                  </a:lnTo>
                  <a:lnTo>
                    <a:pt x="513298" y="2300572"/>
                  </a:lnTo>
                  <a:cubicBezTo>
                    <a:pt x="559569" y="2191175"/>
                    <a:pt x="585156" y="2070898"/>
                    <a:pt x="585156" y="1944646"/>
                  </a:cubicBezTo>
                  <a:cubicBezTo>
                    <a:pt x="585156" y="1866109"/>
                    <a:pt x="575255" y="1789883"/>
                    <a:pt x="556632" y="1717151"/>
                  </a:cubicBezTo>
                  <a:lnTo>
                    <a:pt x="543101" y="1675236"/>
                  </a:lnTo>
                  <a:lnTo>
                    <a:pt x="541169" y="1667722"/>
                  </a:lnTo>
                  <a:lnTo>
                    <a:pt x="536983" y="1656286"/>
                  </a:lnTo>
                  <a:lnTo>
                    <a:pt x="522305" y="1610820"/>
                  </a:lnTo>
                  <a:lnTo>
                    <a:pt x="513032" y="1590846"/>
                  </a:lnTo>
                  <a:lnTo>
                    <a:pt x="510420" y="1583711"/>
                  </a:lnTo>
                  <a:lnTo>
                    <a:pt x="505572" y="1574779"/>
                  </a:lnTo>
                  <a:lnTo>
                    <a:pt x="475781" y="1510613"/>
                  </a:lnTo>
                  <a:lnTo>
                    <a:pt x="435593" y="1445853"/>
                  </a:lnTo>
                  <a:lnTo>
                    <a:pt x="426113" y="1428387"/>
                  </a:lnTo>
                  <a:lnTo>
                    <a:pt x="420632" y="1421743"/>
                  </a:lnTo>
                  <a:lnTo>
                    <a:pt x="417946" y="1417415"/>
                  </a:lnTo>
                  <a:cubicBezTo>
                    <a:pt x="396881" y="1387616"/>
                    <a:pt x="374077" y="1359132"/>
                    <a:pt x="349684" y="1332112"/>
                  </a:cubicBezTo>
                  <a:lnTo>
                    <a:pt x="333742" y="1316432"/>
                  </a:lnTo>
                  <a:lnTo>
                    <a:pt x="314457" y="1293058"/>
                  </a:lnTo>
                  <a:lnTo>
                    <a:pt x="286655" y="1270119"/>
                  </a:lnTo>
                  <a:lnTo>
                    <a:pt x="271881" y="1255589"/>
                  </a:lnTo>
                  <a:lnTo>
                    <a:pt x="226664" y="1220622"/>
                  </a:lnTo>
                  <a:lnTo>
                    <a:pt x="179128" y="1181402"/>
                  </a:lnTo>
                  <a:cubicBezTo>
                    <a:pt x="130482" y="1148537"/>
                    <a:pt x="78503" y="1120230"/>
                    <a:pt x="23804" y="1097094"/>
                  </a:cubicBezTo>
                  <a:lnTo>
                    <a:pt x="1740" y="1089019"/>
                  </a:lnTo>
                  <a:lnTo>
                    <a:pt x="0" y="1079569"/>
                  </a:lnTo>
                  <a:cubicBezTo>
                    <a:pt x="14999" y="987472"/>
                    <a:pt x="219530" y="746181"/>
                    <a:pt x="499935" y="496591"/>
                  </a:cubicBezTo>
                  <a:cubicBezTo>
                    <a:pt x="780340" y="247000"/>
                    <a:pt x="1043709" y="71810"/>
                    <a:pt x="1136923" y="67586"/>
                  </a:cubicBezTo>
                  <a:lnTo>
                    <a:pt x="1140098" y="68562"/>
                  </a:lnTo>
                  <a:lnTo>
                    <a:pt x="1179160" y="51999"/>
                  </a:lnTo>
                  <a:lnTo>
                    <a:pt x="1213762" y="42485"/>
                  </a:lnTo>
                  <a:lnTo>
                    <a:pt x="1217251" y="41110"/>
                  </a:lnTo>
                  <a:lnTo>
                    <a:pt x="1226588" y="38958"/>
                  </a:lnTo>
                  <a:lnTo>
                    <a:pt x="1230108" y="37990"/>
                  </a:lnTo>
                  <a:lnTo>
                    <a:pt x="1231184" y="37899"/>
                  </a:lnTo>
                  <a:lnTo>
                    <a:pt x="1349911" y="10536"/>
                  </a:lnTo>
                  <a:cubicBezTo>
                    <a:pt x="1395317" y="3598"/>
                    <a:pt x="1441821" y="0"/>
                    <a:pt x="1489165" y="0"/>
                  </a:cubicBezTo>
                  <a:close/>
                </a:path>
              </a:pathLst>
            </a:custGeom>
            <a:solidFill>
              <a:srgbClr val="93939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a:spLocks noChangeAspect="1"/>
            </p:cNvSpPr>
            <p:nvPr/>
          </p:nvSpPr>
          <p:spPr>
            <a:xfrm>
              <a:off x="6627482" y="3903578"/>
              <a:ext cx="2118505" cy="2551943"/>
            </a:xfrm>
            <a:custGeom>
              <a:avLst/>
              <a:gdLst>
                <a:gd name="connsiteX0" fmla="*/ 1302664 w 2118505"/>
                <a:gd name="connsiteY0" fmla="*/ 0 h 2551943"/>
                <a:gd name="connsiteX1" fmla="*/ 1368981 w 2118505"/>
                <a:gd name="connsiteY1" fmla="*/ 3349 h 2551943"/>
                <a:gd name="connsiteX2" fmla="*/ 2118505 w 2118505"/>
                <a:gd name="connsiteY2" fmla="*/ 833925 h 2551943"/>
                <a:gd name="connsiteX3" fmla="*/ 2114195 w 2118505"/>
                <a:gd name="connsiteY3" fmla="*/ 919289 h 2551943"/>
                <a:gd name="connsiteX4" fmla="*/ 2104455 w 2118505"/>
                <a:gd name="connsiteY4" fmla="*/ 983107 h 2551943"/>
                <a:gd name="connsiteX5" fmla="*/ 2079298 w 2118505"/>
                <a:gd name="connsiteY5" fmla="*/ 1065018 h 2551943"/>
                <a:gd name="connsiteX6" fmla="*/ 1628574 w 2118505"/>
                <a:gd name="connsiteY6" fmla="*/ 1726516 h 2551943"/>
                <a:gd name="connsiteX7" fmla="*/ 1548855 w 2118505"/>
                <a:gd name="connsiteY7" fmla="*/ 1805968 h 2551943"/>
                <a:gd name="connsiteX8" fmla="*/ 1548827 w 2118505"/>
                <a:gd name="connsiteY8" fmla="*/ 1805945 h 2551943"/>
                <a:gd name="connsiteX9" fmla="*/ 1444129 w 2118505"/>
                <a:gd name="connsiteY9" fmla="*/ 1916057 h 2551943"/>
                <a:gd name="connsiteX10" fmla="*/ 491627 w 2118505"/>
                <a:gd name="connsiteY10" fmla="*/ 2529228 h 2551943"/>
                <a:gd name="connsiteX11" fmla="*/ 463187 w 2118505"/>
                <a:gd name="connsiteY11" fmla="*/ 2534278 h 2551943"/>
                <a:gd name="connsiteX12" fmla="*/ 460136 w 2118505"/>
                <a:gd name="connsiteY12" fmla="*/ 2539073 h 2551943"/>
                <a:gd name="connsiteX13" fmla="*/ 403238 w 2118505"/>
                <a:gd name="connsiteY13" fmla="*/ 2550695 h 2551943"/>
                <a:gd name="connsiteX14" fmla="*/ 291257 w 2118505"/>
                <a:gd name="connsiteY14" fmla="*/ 2517100 h 2551943"/>
                <a:gd name="connsiteX15" fmla="*/ 280607 w 2118505"/>
                <a:gd name="connsiteY15" fmla="*/ 2464077 h 2551943"/>
                <a:gd name="connsiteX16" fmla="*/ 281824 w 2118505"/>
                <a:gd name="connsiteY16" fmla="*/ 2459805 h 2551943"/>
                <a:gd name="connsiteX17" fmla="*/ 282621 w 2118505"/>
                <a:gd name="connsiteY17" fmla="*/ 2458665 h 2551943"/>
                <a:gd name="connsiteX18" fmla="*/ 326293 w 2118505"/>
                <a:gd name="connsiteY18" fmla="*/ 2388005 h 2551943"/>
                <a:gd name="connsiteX19" fmla="*/ 328688 w 2118505"/>
                <a:gd name="connsiteY19" fmla="*/ 2385704 h 2551943"/>
                <a:gd name="connsiteX20" fmla="*/ 422146 w 2118505"/>
                <a:gd name="connsiteY20" fmla="*/ 2253389 h 2551943"/>
                <a:gd name="connsiteX21" fmla="*/ 467030 w 2118505"/>
                <a:gd name="connsiteY21" fmla="*/ 2155192 h 2551943"/>
                <a:gd name="connsiteX22" fmla="*/ 467632 w 2118505"/>
                <a:gd name="connsiteY22" fmla="*/ 2154512 h 2551943"/>
                <a:gd name="connsiteX23" fmla="*/ 467363 w 2118505"/>
                <a:gd name="connsiteY23" fmla="*/ 2154461 h 2551943"/>
                <a:gd name="connsiteX24" fmla="*/ 490945 w 2118505"/>
                <a:gd name="connsiteY24" fmla="*/ 2102868 h 2551943"/>
                <a:gd name="connsiteX25" fmla="*/ 542150 w 2118505"/>
                <a:gd name="connsiteY25" fmla="*/ 1761664 h 2551943"/>
                <a:gd name="connsiteX26" fmla="*/ 509559 w 2118505"/>
                <a:gd name="connsiteY26" fmla="*/ 1545861 h 2551943"/>
                <a:gd name="connsiteX27" fmla="*/ 496293 w 2118505"/>
                <a:gd name="connsiteY27" fmla="*/ 1506353 h 2551943"/>
                <a:gd name="connsiteX28" fmla="*/ 494348 w 2118505"/>
                <a:gd name="connsiteY28" fmla="*/ 1499256 h 2551943"/>
                <a:gd name="connsiteX29" fmla="*/ 490295 w 2118505"/>
                <a:gd name="connsiteY29" fmla="*/ 1488492 h 2551943"/>
                <a:gd name="connsiteX30" fmla="*/ 475906 w 2118505"/>
                <a:gd name="connsiteY30" fmla="*/ 1445638 h 2551943"/>
                <a:gd name="connsiteX31" fmla="*/ 467106 w 2118505"/>
                <a:gd name="connsiteY31" fmla="*/ 1426898 h 2551943"/>
                <a:gd name="connsiteX32" fmla="*/ 464577 w 2118505"/>
                <a:gd name="connsiteY32" fmla="*/ 1420182 h 2551943"/>
                <a:gd name="connsiteX33" fmla="*/ 460027 w 2118505"/>
                <a:gd name="connsiteY33" fmla="*/ 1411823 h 2551943"/>
                <a:gd name="connsiteX34" fmla="*/ 431756 w 2118505"/>
                <a:gd name="connsiteY34" fmla="*/ 1351621 h 2551943"/>
                <a:gd name="connsiteX35" fmla="*/ 394344 w 2118505"/>
                <a:gd name="connsiteY35" fmla="*/ 1291172 h 2551943"/>
                <a:gd name="connsiteX36" fmla="*/ 385446 w 2118505"/>
                <a:gd name="connsiteY36" fmla="*/ 1274826 h 2551943"/>
                <a:gd name="connsiteX37" fmla="*/ 380416 w 2118505"/>
                <a:gd name="connsiteY37" fmla="*/ 1268667 h 2551943"/>
                <a:gd name="connsiteX38" fmla="*/ 377915 w 2118505"/>
                <a:gd name="connsiteY38" fmla="*/ 1264627 h 2551943"/>
                <a:gd name="connsiteX39" fmla="*/ 315190 w 2118505"/>
                <a:gd name="connsiteY39" fmla="*/ 1185471 h 2551943"/>
                <a:gd name="connsiteX40" fmla="*/ 300682 w 2118505"/>
                <a:gd name="connsiteY40" fmla="*/ 1171025 h 2551943"/>
                <a:gd name="connsiteX41" fmla="*/ 282985 w 2118505"/>
                <a:gd name="connsiteY41" fmla="*/ 1149354 h 2551943"/>
                <a:gd name="connsiteX42" fmla="*/ 257831 w 2118505"/>
                <a:gd name="connsiteY42" fmla="*/ 1128357 h 2551943"/>
                <a:gd name="connsiteX43" fmla="*/ 244385 w 2118505"/>
                <a:gd name="connsiteY43" fmla="*/ 1114971 h 2551943"/>
                <a:gd name="connsiteX44" fmla="*/ 203552 w 2118505"/>
                <a:gd name="connsiteY44" fmla="*/ 1083052 h 2551943"/>
                <a:gd name="connsiteX45" fmla="*/ 160542 w 2118505"/>
                <a:gd name="connsiteY45" fmla="*/ 1047152 h 2551943"/>
                <a:gd name="connsiteX46" fmla="*/ 21467 w 2118505"/>
                <a:gd name="connsiteY46" fmla="*/ 971613 h 2551943"/>
                <a:gd name="connsiteX47" fmla="*/ 1841 w 2118505"/>
                <a:gd name="connsiteY47" fmla="*/ 964598 h 2551943"/>
                <a:gd name="connsiteX48" fmla="*/ 0 w 2118505"/>
                <a:gd name="connsiteY48" fmla="*/ 955649 h 2551943"/>
                <a:gd name="connsiteX49" fmla="*/ 11163 w 2118505"/>
                <a:gd name="connsiteY49" fmla="*/ 915919 h 2551943"/>
                <a:gd name="connsiteX50" fmla="*/ 35401 w 2118505"/>
                <a:gd name="connsiteY50" fmla="*/ 865866 h 2551943"/>
                <a:gd name="connsiteX51" fmla="*/ 56502 w 2118505"/>
                <a:gd name="connsiteY51" fmla="*/ 835316 h 2551943"/>
                <a:gd name="connsiteX52" fmla="*/ 432874 w 2118505"/>
                <a:gd name="connsiteY52" fmla="*/ 442046 h 2551943"/>
                <a:gd name="connsiteX53" fmla="*/ 1001128 w 2118505"/>
                <a:gd name="connsiteY53" fmla="*/ 59332 h 2551943"/>
                <a:gd name="connsiteX54" fmla="*/ 1003961 w 2118505"/>
                <a:gd name="connsiteY54" fmla="*/ 60203 h 2551943"/>
                <a:gd name="connsiteX55" fmla="*/ 1038808 w 2118505"/>
                <a:gd name="connsiteY55" fmla="*/ 45427 h 2551943"/>
                <a:gd name="connsiteX56" fmla="*/ 1069676 w 2118505"/>
                <a:gd name="connsiteY56" fmla="*/ 36940 h 2551943"/>
                <a:gd name="connsiteX57" fmla="*/ 1072789 w 2118505"/>
                <a:gd name="connsiteY57" fmla="*/ 35713 h 2551943"/>
                <a:gd name="connsiteX58" fmla="*/ 1081118 w 2118505"/>
                <a:gd name="connsiteY58" fmla="*/ 33793 h 2551943"/>
                <a:gd name="connsiteX59" fmla="*/ 1084258 w 2118505"/>
                <a:gd name="connsiteY59" fmla="*/ 32930 h 2551943"/>
                <a:gd name="connsiteX60" fmla="*/ 1085218 w 2118505"/>
                <a:gd name="connsiteY60" fmla="*/ 32849 h 2551943"/>
                <a:gd name="connsiteX61" fmla="*/ 1191134 w 2118505"/>
                <a:gd name="connsiteY61" fmla="*/ 8438 h 255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18505" h="2551943">
                  <a:moveTo>
                    <a:pt x="1302664" y="0"/>
                  </a:moveTo>
                  <a:lnTo>
                    <a:pt x="1368981" y="3349"/>
                  </a:lnTo>
                  <a:cubicBezTo>
                    <a:pt x="1789977" y="46103"/>
                    <a:pt x="2118505" y="401649"/>
                    <a:pt x="2118505" y="833925"/>
                  </a:cubicBezTo>
                  <a:cubicBezTo>
                    <a:pt x="2118505" y="862745"/>
                    <a:pt x="2117045" y="891222"/>
                    <a:pt x="2114195" y="919289"/>
                  </a:cubicBezTo>
                  <a:lnTo>
                    <a:pt x="2104455" y="983107"/>
                  </a:lnTo>
                  <a:lnTo>
                    <a:pt x="2079298" y="1065018"/>
                  </a:lnTo>
                  <a:cubicBezTo>
                    <a:pt x="2004686" y="1263146"/>
                    <a:pt x="1847318" y="1497301"/>
                    <a:pt x="1628574" y="1726516"/>
                  </a:cubicBezTo>
                  <a:lnTo>
                    <a:pt x="1548855" y="1805968"/>
                  </a:lnTo>
                  <a:lnTo>
                    <a:pt x="1548827" y="1805945"/>
                  </a:lnTo>
                  <a:lnTo>
                    <a:pt x="1444129" y="1916057"/>
                  </a:lnTo>
                  <a:cubicBezTo>
                    <a:pt x="1112827" y="2247910"/>
                    <a:pt x="758604" y="2467492"/>
                    <a:pt x="491627" y="2529228"/>
                  </a:cubicBezTo>
                  <a:lnTo>
                    <a:pt x="463187" y="2534278"/>
                  </a:lnTo>
                  <a:lnTo>
                    <a:pt x="460136" y="2539073"/>
                  </a:lnTo>
                  <a:lnTo>
                    <a:pt x="403238" y="2550695"/>
                  </a:lnTo>
                  <a:cubicBezTo>
                    <a:pt x="348300" y="2555816"/>
                    <a:pt x="309352" y="2545298"/>
                    <a:pt x="291257" y="2517100"/>
                  </a:cubicBezTo>
                  <a:cubicBezTo>
                    <a:pt x="282209" y="2503002"/>
                    <a:pt x="278804" y="2485151"/>
                    <a:pt x="280607" y="2464077"/>
                  </a:cubicBezTo>
                  <a:lnTo>
                    <a:pt x="281824" y="2459805"/>
                  </a:lnTo>
                  <a:lnTo>
                    <a:pt x="282621" y="2458665"/>
                  </a:lnTo>
                  <a:lnTo>
                    <a:pt x="326293" y="2388005"/>
                  </a:lnTo>
                  <a:lnTo>
                    <a:pt x="328688" y="2385704"/>
                  </a:lnTo>
                  <a:cubicBezTo>
                    <a:pt x="363605" y="2345034"/>
                    <a:pt x="394931" y="2300728"/>
                    <a:pt x="422146" y="2253389"/>
                  </a:cubicBezTo>
                  <a:lnTo>
                    <a:pt x="467030" y="2155192"/>
                  </a:lnTo>
                  <a:lnTo>
                    <a:pt x="467632" y="2154512"/>
                  </a:lnTo>
                  <a:lnTo>
                    <a:pt x="467363" y="2154461"/>
                  </a:lnTo>
                  <a:lnTo>
                    <a:pt x="490945" y="2102868"/>
                  </a:lnTo>
                  <a:cubicBezTo>
                    <a:pt x="527901" y="1997255"/>
                    <a:pt x="546349" y="1881914"/>
                    <a:pt x="542150" y="1761664"/>
                  </a:cubicBezTo>
                  <a:cubicBezTo>
                    <a:pt x="539538" y="1686862"/>
                    <a:pt x="528316" y="1614564"/>
                    <a:pt x="509559" y="1545861"/>
                  </a:cubicBezTo>
                  <a:lnTo>
                    <a:pt x="496293" y="1506353"/>
                  </a:lnTo>
                  <a:lnTo>
                    <a:pt x="494348" y="1499256"/>
                  </a:lnTo>
                  <a:lnTo>
                    <a:pt x="490295" y="1488492"/>
                  </a:lnTo>
                  <a:lnTo>
                    <a:pt x="475906" y="1445638"/>
                  </a:lnTo>
                  <a:lnTo>
                    <a:pt x="467106" y="1426898"/>
                  </a:lnTo>
                  <a:lnTo>
                    <a:pt x="464577" y="1420182"/>
                  </a:lnTo>
                  <a:lnTo>
                    <a:pt x="460027" y="1411823"/>
                  </a:lnTo>
                  <a:lnTo>
                    <a:pt x="431756" y="1351621"/>
                  </a:lnTo>
                  <a:lnTo>
                    <a:pt x="394344" y="1291172"/>
                  </a:lnTo>
                  <a:lnTo>
                    <a:pt x="385446" y="1274826"/>
                  </a:lnTo>
                  <a:lnTo>
                    <a:pt x="380416" y="1268667"/>
                  </a:lnTo>
                  <a:lnTo>
                    <a:pt x="377915" y="1264627"/>
                  </a:lnTo>
                  <a:cubicBezTo>
                    <a:pt x="358444" y="1236890"/>
                    <a:pt x="337489" y="1210458"/>
                    <a:pt x="315190" y="1185471"/>
                  </a:cubicBezTo>
                  <a:lnTo>
                    <a:pt x="300682" y="1171025"/>
                  </a:lnTo>
                  <a:lnTo>
                    <a:pt x="282985" y="1149354"/>
                  </a:lnTo>
                  <a:lnTo>
                    <a:pt x="257831" y="1128357"/>
                  </a:lnTo>
                  <a:lnTo>
                    <a:pt x="244385" y="1114971"/>
                  </a:lnTo>
                  <a:lnTo>
                    <a:pt x="203552" y="1083052"/>
                  </a:lnTo>
                  <a:lnTo>
                    <a:pt x="160542" y="1047152"/>
                  </a:lnTo>
                  <a:cubicBezTo>
                    <a:pt x="116771" y="1017341"/>
                    <a:pt x="70226" y="991972"/>
                    <a:pt x="21467" y="971613"/>
                  </a:cubicBezTo>
                  <a:lnTo>
                    <a:pt x="1841" y="964598"/>
                  </a:lnTo>
                  <a:lnTo>
                    <a:pt x="0" y="955649"/>
                  </a:lnTo>
                  <a:cubicBezTo>
                    <a:pt x="1262" y="944627"/>
                    <a:pt x="5045" y="931294"/>
                    <a:pt x="11163" y="915919"/>
                  </a:cubicBezTo>
                  <a:lnTo>
                    <a:pt x="35401" y="865866"/>
                  </a:lnTo>
                  <a:lnTo>
                    <a:pt x="56502" y="835316"/>
                  </a:lnTo>
                  <a:cubicBezTo>
                    <a:pt x="133705" y="731097"/>
                    <a:pt x="268714" y="588166"/>
                    <a:pt x="432874" y="442046"/>
                  </a:cubicBezTo>
                  <a:cubicBezTo>
                    <a:pt x="683022" y="219387"/>
                    <a:pt x="917972" y="63101"/>
                    <a:pt x="1001128" y="59332"/>
                  </a:cubicBezTo>
                  <a:lnTo>
                    <a:pt x="1003961" y="60203"/>
                  </a:lnTo>
                  <a:lnTo>
                    <a:pt x="1038808" y="45427"/>
                  </a:lnTo>
                  <a:lnTo>
                    <a:pt x="1069676" y="36940"/>
                  </a:lnTo>
                  <a:lnTo>
                    <a:pt x="1072789" y="35713"/>
                  </a:lnTo>
                  <a:lnTo>
                    <a:pt x="1081118" y="33793"/>
                  </a:lnTo>
                  <a:lnTo>
                    <a:pt x="1084258" y="32930"/>
                  </a:lnTo>
                  <a:lnTo>
                    <a:pt x="1085218" y="32849"/>
                  </a:lnTo>
                  <a:lnTo>
                    <a:pt x="1191134" y="8438"/>
                  </a:ln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p:cNvGrpSpPr/>
          <p:nvPr/>
        </p:nvGrpSpPr>
        <p:grpSpPr>
          <a:xfrm rot="10828324">
            <a:off x="1137806" y="928916"/>
            <a:ext cx="2156169" cy="2482649"/>
            <a:chOff x="6446924" y="3823854"/>
            <a:chExt cx="2403565" cy="2767504"/>
          </a:xfrm>
        </p:grpSpPr>
        <p:sp>
          <p:nvSpPr>
            <p:cNvPr id="65" name="Freeform 64"/>
            <p:cNvSpPr>
              <a:spLocks noChangeAspect="1"/>
            </p:cNvSpPr>
            <p:nvPr/>
          </p:nvSpPr>
          <p:spPr>
            <a:xfrm>
              <a:off x="6446924" y="3823854"/>
              <a:ext cx="2403565" cy="2767504"/>
            </a:xfrm>
            <a:custGeom>
              <a:avLst/>
              <a:gdLst>
                <a:gd name="connsiteX0" fmla="*/ 1489165 w 2403565"/>
                <a:gd name="connsiteY0" fmla="*/ 0 h 2767504"/>
                <a:gd name="connsiteX1" fmla="*/ 2403565 w 2403565"/>
                <a:gd name="connsiteY1" fmla="*/ 914400 h 2767504"/>
                <a:gd name="connsiteX2" fmla="*/ 2398844 w 2403565"/>
                <a:gd name="connsiteY2" fmla="*/ 1007893 h 2767504"/>
                <a:gd name="connsiteX3" fmla="*/ 2388177 w 2403565"/>
                <a:gd name="connsiteY3" fmla="*/ 1077789 h 2767504"/>
                <a:gd name="connsiteX4" fmla="*/ 2360624 w 2403565"/>
                <a:gd name="connsiteY4" fmla="*/ 1167501 h 2767504"/>
                <a:gd name="connsiteX5" fmla="*/ 1605858 w 2403565"/>
                <a:gd name="connsiteY5" fmla="*/ 2139578 h 2767504"/>
                <a:gd name="connsiteX6" fmla="*/ 497125 w 2403565"/>
                <a:gd name="connsiteY6" fmla="*/ 2747697 h 2767504"/>
                <a:gd name="connsiteX7" fmla="*/ 464547 w 2403565"/>
                <a:gd name="connsiteY7" fmla="*/ 2751951 h 2767504"/>
                <a:gd name="connsiteX8" fmla="*/ 460882 w 2403565"/>
                <a:gd name="connsiteY8" fmla="*/ 2756868 h 2767504"/>
                <a:gd name="connsiteX9" fmla="*/ 395647 w 2403565"/>
                <a:gd name="connsiteY9" fmla="*/ 2766972 h 2767504"/>
                <a:gd name="connsiteX10" fmla="*/ 269499 w 2403565"/>
                <a:gd name="connsiteY10" fmla="*/ 2727642 h 2767504"/>
                <a:gd name="connsiteX11" fmla="*/ 259484 w 2403565"/>
                <a:gd name="connsiteY11" fmla="*/ 2671650 h 2767504"/>
                <a:gd name="connsiteX12" fmla="*/ 261039 w 2403565"/>
                <a:gd name="connsiteY12" fmla="*/ 2667214 h 2767504"/>
                <a:gd name="connsiteX13" fmla="*/ 261990 w 2403565"/>
                <a:gd name="connsiteY13" fmla="*/ 2666048 h 2767504"/>
                <a:gd name="connsiteX14" fmla="*/ 314517 w 2403565"/>
                <a:gd name="connsiteY14" fmla="*/ 2593550 h 2767504"/>
                <a:gd name="connsiteX15" fmla="*/ 317335 w 2403565"/>
                <a:gd name="connsiteY15" fmla="*/ 2591225 h 2767504"/>
                <a:gd name="connsiteX16" fmla="*/ 428991 w 2403565"/>
                <a:gd name="connsiteY16" fmla="*/ 2455896 h 2767504"/>
                <a:gd name="connsiteX17" fmla="*/ 483992 w 2403565"/>
                <a:gd name="connsiteY17" fmla="*/ 2354565 h 2767504"/>
                <a:gd name="connsiteX18" fmla="*/ 484705 w 2403565"/>
                <a:gd name="connsiteY18" fmla="*/ 2353874 h 2767504"/>
                <a:gd name="connsiteX19" fmla="*/ 484400 w 2403565"/>
                <a:gd name="connsiteY19" fmla="*/ 2353812 h 2767504"/>
                <a:gd name="connsiteX20" fmla="*/ 513298 w 2403565"/>
                <a:gd name="connsiteY20" fmla="*/ 2300572 h 2767504"/>
                <a:gd name="connsiteX21" fmla="*/ 585156 w 2403565"/>
                <a:gd name="connsiteY21" fmla="*/ 1944646 h 2767504"/>
                <a:gd name="connsiteX22" fmla="*/ 556632 w 2403565"/>
                <a:gd name="connsiteY22" fmla="*/ 1717151 h 2767504"/>
                <a:gd name="connsiteX23" fmla="*/ 543101 w 2403565"/>
                <a:gd name="connsiteY23" fmla="*/ 1675236 h 2767504"/>
                <a:gd name="connsiteX24" fmla="*/ 541169 w 2403565"/>
                <a:gd name="connsiteY24" fmla="*/ 1667722 h 2767504"/>
                <a:gd name="connsiteX25" fmla="*/ 536983 w 2403565"/>
                <a:gd name="connsiteY25" fmla="*/ 1656286 h 2767504"/>
                <a:gd name="connsiteX26" fmla="*/ 522305 w 2403565"/>
                <a:gd name="connsiteY26" fmla="*/ 1610820 h 2767504"/>
                <a:gd name="connsiteX27" fmla="*/ 513032 w 2403565"/>
                <a:gd name="connsiteY27" fmla="*/ 1590846 h 2767504"/>
                <a:gd name="connsiteX28" fmla="*/ 510420 w 2403565"/>
                <a:gd name="connsiteY28" fmla="*/ 1583711 h 2767504"/>
                <a:gd name="connsiteX29" fmla="*/ 505572 w 2403565"/>
                <a:gd name="connsiteY29" fmla="*/ 1574779 h 2767504"/>
                <a:gd name="connsiteX30" fmla="*/ 475781 w 2403565"/>
                <a:gd name="connsiteY30" fmla="*/ 1510613 h 2767504"/>
                <a:gd name="connsiteX31" fmla="*/ 435593 w 2403565"/>
                <a:gd name="connsiteY31" fmla="*/ 1445853 h 2767504"/>
                <a:gd name="connsiteX32" fmla="*/ 426113 w 2403565"/>
                <a:gd name="connsiteY32" fmla="*/ 1428387 h 2767504"/>
                <a:gd name="connsiteX33" fmla="*/ 420632 w 2403565"/>
                <a:gd name="connsiteY33" fmla="*/ 1421743 h 2767504"/>
                <a:gd name="connsiteX34" fmla="*/ 417946 w 2403565"/>
                <a:gd name="connsiteY34" fmla="*/ 1417415 h 2767504"/>
                <a:gd name="connsiteX35" fmla="*/ 349684 w 2403565"/>
                <a:gd name="connsiteY35" fmla="*/ 1332112 h 2767504"/>
                <a:gd name="connsiteX36" fmla="*/ 333742 w 2403565"/>
                <a:gd name="connsiteY36" fmla="*/ 1316432 h 2767504"/>
                <a:gd name="connsiteX37" fmla="*/ 314457 w 2403565"/>
                <a:gd name="connsiteY37" fmla="*/ 1293058 h 2767504"/>
                <a:gd name="connsiteX38" fmla="*/ 286655 w 2403565"/>
                <a:gd name="connsiteY38" fmla="*/ 1270119 h 2767504"/>
                <a:gd name="connsiteX39" fmla="*/ 271881 w 2403565"/>
                <a:gd name="connsiteY39" fmla="*/ 1255589 h 2767504"/>
                <a:gd name="connsiteX40" fmla="*/ 226664 w 2403565"/>
                <a:gd name="connsiteY40" fmla="*/ 1220622 h 2767504"/>
                <a:gd name="connsiteX41" fmla="*/ 179128 w 2403565"/>
                <a:gd name="connsiteY41" fmla="*/ 1181402 h 2767504"/>
                <a:gd name="connsiteX42" fmla="*/ 23804 w 2403565"/>
                <a:gd name="connsiteY42" fmla="*/ 1097094 h 2767504"/>
                <a:gd name="connsiteX43" fmla="*/ 1740 w 2403565"/>
                <a:gd name="connsiteY43" fmla="*/ 1089019 h 2767504"/>
                <a:gd name="connsiteX44" fmla="*/ 0 w 2403565"/>
                <a:gd name="connsiteY44" fmla="*/ 1079569 h 2767504"/>
                <a:gd name="connsiteX45" fmla="*/ 499935 w 2403565"/>
                <a:gd name="connsiteY45" fmla="*/ 496591 h 2767504"/>
                <a:gd name="connsiteX46" fmla="*/ 1136923 w 2403565"/>
                <a:gd name="connsiteY46" fmla="*/ 67586 h 2767504"/>
                <a:gd name="connsiteX47" fmla="*/ 1140098 w 2403565"/>
                <a:gd name="connsiteY47" fmla="*/ 68562 h 2767504"/>
                <a:gd name="connsiteX48" fmla="*/ 1179160 w 2403565"/>
                <a:gd name="connsiteY48" fmla="*/ 51999 h 2767504"/>
                <a:gd name="connsiteX49" fmla="*/ 1213762 w 2403565"/>
                <a:gd name="connsiteY49" fmla="*/ 42485 h 2767504"/>
                <a:gd name="connsiteX50" fmla="*/ 1217251 w 2403565"/>
                <a:gd name="connsiteY50" fmla="*/ 41110 h 2767504"/>
                <a:gd name="connsiteX51" fmla="*/ 1226588 w 2403565"/>
                <a:gd name="connsiteY51" fmla="*/ 38958 h 2767504"/>
                <a:gd name="connsiteX52" fmla="*/ 1230108 w 2403565"/>
                <a:gd name="connsiteY52" fmla="*/ 37990 h 2767504"/>
                <a:gd name="connsiteX53" fmla="*/ 1231184 w 2403565"/>
                <a:gd name="connsiteY53" fmla="*/ 37899 h 2767504"/>
                <a:gd name="connsiteX54" fmla="*/ 1349911 w 2403565"/>
                <a:gd name="connsiteY54" fmla="*/ 10536 h 2767504"/>
                <a:gd name="connsiteX55" fmla="*/ 1489165 w 2403565"/>
                <a:gd name="connsiteY55" fmla="*/ 0 h 276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403565" h="2767504">
                  <a:moveTo>
                    <a:pt x="1489165" y="0"/>
                  </a:moveTo>
                  <a:cubicBezTo>
                    <a:pt x="1994174" y="0"/>
                    <a:pt x="2403565" y="409391"/>
                    <a:pt x="2403565" y="914400"/>
                  </a:cubicBezTo>
                  <a:cubicBezTo>
                    <a:pt x="2403565" y="945964"/>
                    <a:pt x="2401966" y="977154"/>
                    <a:pt x="2398844" y="1007893"/>
                  </a:cubicBezTo>
                  <a:lnTo>
                    <a:pt x="2388177" y="1077789"/>
                  </a:lnTo>
                  <a:lnTo>
                    <a:pt x="2360624" y="1167501"/>
                  </a:lnTo>
                  <a:cubicBezTo>
                    <a:pt x="2251667" y="1456831"/>
                    <a:pt x="1981576" y="1816308"/>
                    <a:pt x="1605858" y="2139578"/>
                  </a:cubicBezTo>
                  <a:cubicBezTo>
                    <a:pt x="1215501" y="2475443"/>
                    <a:pt x="803513" y="2692735"/>
                    <a:pt x="497125" y="2747697"/>
                  </a:cubicBezTo>
                  <a:lnTo>
                    <a:pt x="464547" y="2751951"/>
                  </a:lnTo>
                  <a:lnTo>
                    <a:pt x="460882" y="2756868"/>
                  </a:lnTo>
                  <a:lnTo>
                    <a:pt x="395647" y="2766972"/>
                  </a:lnTo>
                  <a:cubicBezTo>
                    <a:pt x="332900" y="2770331"/>
                    <a:pt x="288978" y="2757874"/>
                    <a:pt x="269499" y="2727642"/>
                  </a:cubicBezTo>
                  <a:cubicBezTo>
                    <a:pt x="259760" y="2712527"/>
                    <a:pt x="256592" y="2693683"/>
                    <a:pt x="259484" y="2671650"/>
                  </a:cubicBezTo>
                  <a:lnTo>
                    <a:pt x="261039" y="2667214"/>
                  </a:lnTo>
                  <a:lnTo>
                    <a:pt x="261990" y="2666048"/>
                  </a:lnTo>
                  <a:lnTo>
                    <a:pt x="314517" y="2593550"/>
                  </a:lnTo>
                  <a:lnTo>
                    <a:pt x="317335" y="2591225"/>
                  </a:lnTo>
                  <a:cubicBezTo>
                    <a:pt x="358703" y="2549856"/>
                    <a:pt x="396126" y="2504542"/>
                    <a:pt x="428991" y="2455896"/>
                  </a:cubicBezTo>
                  <a:lnTo>
                    <a:pt x="483992" y="2354565"/>
                  </a:lnTo>
                  <a:lnTo>
                    <a:pt x="484705" y="2353874"/>
                  </a:lnTo>
                  <a:lnTo>
                    <a:pt x="484400" y="2353812"/>
                  </a:lnTo>
                  <a:lnTo>
                    <a:pt x="513298" y="2300572"/>
                  </a:lnTo>
                  <a:cubicBezTo>
                    <a:pt x="559569" y="2191175"/>
                    <a:pt x="585156" y="2070898"/>
                    <a:pt x="585156" y="1944646"/>
                  </a:cubicBezTo>
                  <a:cubicBezTo>
                    <a:pt x="585156" y="1866109"/>
                    <a:pt x="575255" y="1789883"/>
                    <a:pt x="556632" y="1717151"/>
                  </a:cubicBezTo>
                  <a:lnTo>
                    <a:pt x="543101" y="1675236"/>
                  </a:lnTo>
                  <a:lnTo>
                    <a:pt x="541169" y="1667722"/>
                  </a:lnTo>
                  <a:lnTo>
                    <a:pt x="536983" y="1656286"/>
                  </a:lnTo>
                  <a:lnTo>
                    <a:pt x="522305" y="1610820"/>
                  </a:lnTo>
                  <a:lnTo>
                    <a:pt x="513032" y="1590846"/>
                  </a:lnTo>
                  <a:lnTo>
                    <a:pt x="510420" y="1583711"/>
                  </a:lnTo>
                  <a:lnTo>
                    <a:pt x="505572" y="1574779"/>
                  </a:lnTo>
                  <a:lnTo>
                    <a:pt x="475781" y="1510613"/>
                  </a:lnTo>
                  <a:lnTo>
                    <a:pt x="435593" y="1445853"/>
                  </a:lnTo>
                  <a:lnTo>
                    <a:pt x="426113" y="1428387"/>
                  </a:lnTo>
                  <a:lnTo>
                    <a:pt x="420632" y="1421743"/>
                  </a:lnTo>
                  <a:lnTo>
                    <a:pt x="417946" y="1417415"/>
                  </a:lnTo>
                  <a:cubicBezTo>
                    <a:pt x="396881" y="1387616"/>
                    <a:pt x="374077" y="1359132"/>
                    <a:pt x="349684" y="1332112"/>
                  </a:cubicBezTo>
                  <a:lnTo>
                    <a:pt x="333742" y="1316432"/>
                  </a:lnTo>
                  <a:lnTo>
                    <a:pt x="314457" y="1293058"/>
                  </a:lnTo>
                  <a:lnTo>
                    <a:pt x="286655" y="1270119"/>
                  </a:lnTo>
                  <a:lnTo>
                    <a:pt x="271881" y="1255589"/>
                  </a:lnTo>
                  <a:lnTo>
                    <a:pt x="226664" y="1220622"/>
                  </a:lnTo>
                  <a:lnTo>
                    <a:pt x="179128" y="1181402"/>
                  </a:lnTo>
                  <a:cubicBezTo>
                    <a:pt x="130482" y="1148537"/>
                    <a:pt x="78503" y="1120230"/>
                    <a:pt x="23804" y="1097094"/>
                  </a:cubicBezTo>
                  <a:lnTo>
                    <a:pt x="1740" y="1089019"/>
                  </a:lnTo>
                  <a:lnTo>
                    <a:pt x="0" y="1079569"/>
                  </a:lnTo>
                  <a:cubicBezTo>
                    <a:pt x="14999" y="987472"/>
                    <a:pt x="219530" y="746181"/>
                    <a:pt x="499935" y="496591"/>
                  </a:cubicBezTo>
                  <a:cubicBezTo>
                    <a:pt x="780340" y="247000"/>
                    <a:pt x="1043709" y="71810"/>
                    <a:pt x="1136923" y="67586"/>
                  </a:cubicBezTo>
                  <a:lnTo>
                    <a:pt x="1140098" y="68562"/>
                  </a:lnTo>
                  <a:lnTo>
                    <a:pt x="1179160" y="51999"/>
                  </a:lnTo>
                  <a:lnTo>
                    <a:pt x="1213762" y="42485"/>
                  </a:lnTo>
                  <a:lnTo>
                    <a:pt x="1217251" y="41110"/>
                  </a:lnTo>
                  <a:lnTo>
                    <a:pt x="1226588" y="38958"/>
                  </a:lnTo>
                  <a:lnTo>
                    <a:pt x="1230108" y="37990"/>
                  </a:lnTo>
                  <a:lnTo>
                    <a:pt x="1231184" y="37899"/>
                  </a:lnTo>
                  <a:lnTo>
                    <a:pt x="1349911" y="10536"/>
                  </a:lnTo>
                  <a:cubicBezTo>
                    <a:pt x="1395317" y="3598"/>
                    <a:pt x="1441821" y="0"/>
                    <a:pt x="1489165" y="0"/>
                  </a:cubicBezTo>
                  <a:close/>
                </a:path>
              </a:pathLst>
            </a:custGeom>
            <a:solidFill>
              <a:srgbClr val="BFBF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Freeform 65"/>
            <p:cNvSpPr>
              <a:spLocks noChangeAspect="1"/>
            </p:cNvSpPr>
            <p:nvPr/>
          </p:nvSpPr>
          <p:spPr>
            <a:xfrm>
              <a:off x="6627482" y="3903578"/>
              <a:ext cx="2118505" cy="2551943"/>
            </a:xfrm>
            <a:custGeom>
              <a:avLst/>
              <a:gdLst>
                <a:gd name="connsiteX0" fmla="*/ 1302664 w 2118505"/>
                <a:gd name="connsiteY0" fmla="*/ 0 h 2551943"/>
                <a:gd name="connsiteX1" fmla="*/ 1368981 w 2118505"/>
                <a:gd name="connsiteY1" fmla="*/ 3349 h 2551943"/>
                <a:gd name="connsiteX2" fmla="*/ 2118505 w 2118505"/>
                <a:gd name="connsiteY2" fmla="*/ 833925 h 2551943"/>
                <a:gd name="connsiteX3" fmla="*/ 2114195 w 2118505"/>
                <a:gd name="connsiteY3" fmla="*/ 919289 h 2551943"/>
                <a:gd name="connsiteX4" fmla="*/ 2104455 w 2118505"/>
                <a:gd name="connsiteY4" fmla="*/ 983107 h 2551943"/>
                <a:gd name="connsiteX5" fmla="*/ 2079298 w 2118505"/>
                <a:gd name="connsiteY5" fmla="*/ 1065018 h 2551943"/>
                <a:gd name="connsiteX6" fmla="*/ 1628574 w 2118505"/>
                <a:gd name="connsiteY6" fmla="*/ 1726516 h 2551943"/>
                <a:gd name="connsiteX7" fmla="*/ 1548855 w 2118505"/>
                <a:gd name="connsiteY7" fmla="*/ 1805968 h 2551943"/>
                <a:gd name="connsiteX8" fmla="*/ 1548827 w 2118505"/>
                <a:gd name="connsiteY8" fmla="*/ 1805945 h 2551943"/>
                <a:gd name="connsiteX9" fmla="*/ 1444129 w 2118505"/>
                <a:gd name="connsiteY9" fmla="*/ 1916057 h 2551943"/>
                <a:gd name="connsiteX10" fmla="*/ 491627 w 2118505"/>
                <a:gd name="connsiteY10" fmla="*/ 2529228 h 2551943"/>
                <a:gd name="connsiteX11" fmla="*/ 463187 w 2118505"/>
                <a:gd name="connsiteY11" fmla="*/ 2534278 h 2551943"/>
                <a:gd name="connsiteX12" fmla="*/ 460136 w 2118505"/>
                <a:gd name="connsiteY12" fmla="*/ 2539073 h 2551943"/>
                <a:gd name="connsiteX13" fmla="*/ 403238 w 2118505"/>
                <a:gd name="connsiteY13" fmla="*/ 2550695 h 2551943"/>
                <a:gd name="connsiteX14" fmla="*/ 291257 w 2118505"/>
                <a:gd name="connsiteY14" fmla="*/ 2517100 h 2551943"/>
                <a:gd name="connsiteX15" fmla="*/ 280607 w 2118505"/>
                <a:gd name="connsiteY15" fmla="*/ 2464077 h 2551943"/>
                <a:gd name="connsiteX16" fmla="*/ 281824 w 2118505"/>
                <a:gd name="connsiteY16" fmla="*/ 2459805 h 2551943"/>
                <a:gd name="connsiteX17" fmla="*/ 282621 w 2118505"/>
                <a:gd name="connsiteY17" fmla="*/ 2458665 h 2551943"/>
                <a:gd name="connsiteX18" fmla="*/ 326293 w 2118505"/>
                <a:gd name="connsiteY18" fmla="*/ 2388005 h 2551943"/>
                <a:gd name="connsiteX19" fmla="*/ 328688 w 2118505"/>
                <a:gd name="connsiteY19" fmla="*/ 2385704 h 2551943"/>
                <a:gd name="connsiteX20" fmla="*/ 422146 w 2118505"/>
                <a:gd name="connsiteY20" fmla="*/ 2253389 h 2551943"/>
                <a:gd name="connsiteX21" fmla="*/ 467030 w 2118505"/>
                <a:gd name="connsiteY21" fmla="*/ 2155192 h 2551943"/>
                <a:gd name="connsiteX22" fmla="*/ 467632 w 2118505"/>
                <a:gd name="connsiteY22" fmla="*/ 2154512 h 2551943"/>
                <a:gd name="connsiteX23" fmla="*/ 467363 w 2118505"/>
                <a:gd name="connsiteY23" fmla="*/ 2154461 h 2551943"/>
                <a:gd name="connsiteX24" fmla="*/ 490945 w 2118505"/>
                <a:gd name="connsiteY24" fmla="*/ 2102868 h 2551943"/>
                <a:gd name="connsiteX25" fmla="*/ 542150 w 2118505"/>
                <a:gd name="connsiteY25" fmla="*/ 1761664 h 2551943"/>
                <a:gd name="connsiteX26" fmla="*/ 509559 w 2118505"/>
                <a:gd name="connsiteY26" fmla="*/ 1545861 h 2551943"/>
                <a:gd name="connsiteX27" fmla="*/ 496293 w 2118505"/>
                <a:gd name="connsiteY27" fmla="*/ 1506353 h 2551943"/>
                <a:gd name="connsiteX28" fmla="*/ 494348 w 2118505"/>
                <a:gd name="connsiteY28" fmla="*/ 1499256 h 2551943"/>
                <a:gd name="connsiteX29" fmla="*/ 490295 w 2118505"/>
                <a:gd name="connsiteY29" fmla="*/ 1488492 h 2551943"/>
                <a:gd name="connsiteX30" fmla="*/ 475906 w 2118505"/>
                <a:gd name="connsiteY30" fmla="*/ 1445638 h 2551943"/>
                <a:gd name="connsiteX31" fmla="*/ 467106 w 2118505"/>
                <a:gd name="connsiteY31" fmla="*/ 1426898 h 2551943"/>
                <a:gd name="connsiteX32" fmla="*/ 464577 w 2118505"/>
                <a:gd name="connsiteY32" fmla="*/ 1420182 h 2551943"/>
                <a:gd name="connsiteX33" fmla="*/ 460027 w 2118505"/>
                <a:gd name="connsiteY33" fmla="*/ 1411823 h 2551943"/>
                <a:gd name="connsiteX34" fmla="*/ 431756 w 2118505"/>
                <a:gd name="connsiteY34" fmla="*/ 1351621 h 2551943"/>
                <a:gd name="connsiteX35" fmla="*/ 394344 w 2118505"/>
                <a:gd name="connsiteY35" fmla="*/ 1291172 h 2551943"/>
                <a:gd name="connsiteX36" fmla="*/ 385446 w 2118505"/>
                <a:gd name="connsiteY36" fmla="*/ 1274826 h 2551943"/>
                <a:gd name="connsiteX37" fmla="*/ 380416 w 2118505"/>
                <a:gd name="connsiteY37" fmla="*/ 1268667 h 2551943"/>
                <a:gd name="connsiteX38" fmla="*/ 377915 w 2118505"/>
                <a:gd name="connsiteY38" fmla="*/ 1264627 h 2551943"/>
                <a:gd name="connsiteX39" fmla="*/ 315190 w 2118505"/>
                <a:gd name="connsiteY39" fmla="*/ 1185471 h 2551943"/>
                <a:gd name="connsiteX40" fmla="*/ 300682 w 2118505"/>
                <a:gd name="connsiteY40" fmla="*/ 1171025 h 2551943"/>
                <a:gd name="connsiteX41" fmla="*/ 282985 w 2118505"/>
                <a:gd name="connsiteY41" fmla="*/ 1149354 h 2551943"/>
                <a:gd name="connsiteX42" fmla="*/ 257831 w 2118505"/>
                <a:gd name="connsiteY42" fmla="*/ 1128357 h 2551943"/>
                <a:gd name="connsiteX43" fmla="*/ 244385 w 2118505"/>
                <a:gd name="connsiteY43" fmla="*/ 1114971 h 2551943"/>
                <a:gd name="connsiteX44" fmla="*/ 203552 w 2118505"/>
                <a:gd name="connsiteY44" fmla="*/ 1083052 h 2551943"/>
                <a:gd name="connsiteX45" fmla="*/ 160542 w 2118505"/>
                <a:gd name="connsiteY45" fmla="*/ 1047152 h 2551943"/>
                <a:gd name="connsiteX46" fmla="*/ 21467 w 2118505"/>
                <a:gd name="connsiteY46" fmla="*/ 971613 h 2551943"/>
                <a:gd name="connsiteX47" fmla="*/ 1841 w 2118505"/>
                <a:gd name="connsiteY47" fmla="*/ 964598 h 2551943"/>
                <a:gd name="connsiteX48" fmla="*/ 0 w 2118505"/>
                <a:gd name="connsiteY48" fmla="*/ 955649 h 2551943"/>
                <a:gd name="connsiteX49" fmla="*/ 11163 w 2118505"/>
                <a:gd name="connsiteY49" fmla="*/ 915919 h 2551943"/>
                <a:gd name="connsiteX50" fmla="*/ 35401 w 2118505"/>
                <a:gd name="connsiteY50" fmla="*/ 865866 h 2551943"/>
                <a:gd name="connsiteX51" fmla="*/ 56502 w 2118505"/>
                <a:gd name="connsiteY51" fmla="*/ 835316 h 2551943"/>
                <a:gd name="connsiteX52" fmla="*/ 432874 w 2118505"/>
                <a:gd name="connsiteY52" fmla="*/ 442046 h 2551943"/>
                <a:gd name="connsiteX53" fmla="*/ 1001128 w 2118505"/>
                <a:gd name="connsiteY53" fmla="*/ 59332 h 2551943"/>
                <a:gd name="connsiteX54" fmla="*/ 1003961 w 2118505"/>
                <a:gd name="connsiteY54" fmla="*/ 60203 h 2551943"/>
                <a:gd name="connsiteX55" fmla="*/ 1038808 w 2118505"/>
                <a:gd name="connsiteY55" fmla="*/ 45427 h 2551943"/>
                <a:gd name="connsiteX56" fmla="*/ 1069676 w 2118505"/>
                <a:gd name="connsiteY56" fmla="*/ 36940 h 2551943"/>
                <a:gd name="connsiteX57" fmla="*/ 1072789 w 2118505"/>
                <a:gd name="connsiteY57" fmla="*/ 35713 h 2551943"/>
                <a:gd name="connsiteX58" fmla="*/ 1081118 w 2118505"/>
                <a:gd name="connsiteY58" fmla="*/ 33793 h 2551943"/>
                <a:gd name="connsiteX59" fmla="*/ 1084258 w 2118505"/>
                <a:gd name="connsiteY59" fmla="*/ 32930 h 2551943"/>
                <a:gd name="connsiteX60" fmla="*/ 1085218 w 2118505"/>
                <a:gd name="connsiteY60" fmla="*/ 32849 h 2551943"/>
                <a:gd name="connsiteX61" fmla="*/ 1191134 w 2118505"/>
                <a:gd name="connsiteY61" fmla="*/ 8438 h 255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18505" h="2551943">
                  <a:moveTo>
                    <a:pt x="1302664" y="0"/>
                  </a:moveTo>
                  <a:lnTo>
                    <a:pt x="1368981" y="3349"/>
                  </a:lnTo>
                  <a:cubicBezTo>
                    <a:pt x="1789977" y="46103"/>
                    <a:pt x="2118505" y="401649"/>
                    <a:pt x="2118505" y="833925"/>
                  </a:cubicBezTo>
                  <a:cubicBezTo>
                    <a:pt x="2118505" y="862745"/>
                    <a:pt x="2117045" y="891222"/>
                    <a:pt x="2114195" y="919289"/>
                  </a:cubicBezTo>
                  <a:lnTo>
                    <a:pt x="2104455" y="983107"/>
                  </a:lnTo>
                  <a:lnTo>
                    <a:pt x="2079298" y="1065018"/>
                  </a:lnTo>
                  <a:cubicBezTo>
                    <a:pt x="2004686" y="1263146"/>
                    <a:pt x="1847318" y="1497301"/>
                    <a:pt x="1628574" y="1726516"/>
                  </a:cubicBezTo>
                  <a:lnTo>
                    <a:pt x="1548855" y="1805968"/>
                  </a:lnTo>
                  <a:lnTo>
                    <a:pt x="1548827" y="1805945"/>
                  </a:lnTo>
                  <a:lnTo>
                    <a:pt x="1444129" y="1916057"/>
                  </a:lnTo>
                  <a:cubicBezTo>
                    <a:pt x="1112827" y="2247910"/>
                    <a:pt x="758604" y="2467492"/>
                    <a:pt x="491627" y="2529228"/>
                  </a:cubicBezTo>
                  <a:lnTo>
                    <a:pt x="463187" y="2534278"/>
                  </a:lnTo>
                  <a:lnTo>
                    <a:pt x="460136" y="2539073"/>
                  </a:lnTo>
                  <a:lnTo>
                    <a:pt x="403238" y="2550695"/>
                  </a:lnTo>
                  <a:cubicBezTo>
                    <a:pt x="348300" y="2555816"/>
                    <a:pt x="309352" y="2545298"/>
                    <a:pt x="291257" y="2517100"/>
                  </a:cubicBezTo>
                  <a:cubicBezTo>
                    <a:pt x="282209" y="2503002"/>
                    <a:pt x="278804" y="2485151"/>
                    <a:pt x="280607" y="2464077"/>
                  </a:cubicBezTo>
                  <a:lnTo>
                    <a:pt x="281824" y="2459805"/>
                  </a:lnTo>
                  <a:lnTo>
                    <a:pt x="282621" y="2458665"/>
                  </a:lnTo>
                  <a:lnTo>
                    <a:pt x="326293" y="2388005"/>
                  </a:lnTo>
                  <a:lnTo>
                    <a:pt x="328688" y="2385704"/>
                  </a:lnTo>
                  <a:cubicBezTo>
                    <a:pt x="363605" y="2345034"/>
                    <a:pt x="394931" y="2300728"/>
                    <a:pt x="422146" y="2253389"/>
                  </a:cubicBezTo>
                  <a:lnTo>
                    <a:pt x="467030" y="2155192"/>
                  </a:lnTo>
                  <a:lnTo>
                    <a:pt x="467632" y="2154512"/>
                  </a:lnTo>
                  <a:lnTo>
                    <a:pt x="467363" y="2154461"/>
                  </a:lnTo>
                  <a:lnTo>
                    <a:pt x="490945" y="2102868"/>
                  </a:lnTo>
                  <a:cubicBezTo>
                    <a:pt x="527901" y="1997255"/>
                    <a:pt x="546349" y="1881914"/>
                    <a:pt x="542150" y="1761664"/>
                  </a:cubicBezTo>
                  <a:cubicBezTo>
                    <a:pt x="539538" y="1686862"/>
                    <a:pt x="528316" y="1614564"/>
                    <a:pt x="509559" y="1545861"/>
                  </a:cubicBezTo>
                  <a:lnTo>
                    <a:pt x="496293" y="1506353"/>
                  </a:lnTo>
                  <a:lnTo>
                    <a:pt x="494348" y="1499256"/>
                  </a:lnTo>
                  <a:lnTo>
                    <a:pt x="490295" y="1488492"/>
                  </a:lnTo>
                  <a:lnTo>
                    <a:pt x="475906" y="1445638"/>
                  </a:lnTo>
                  <a:lnTo>
                    <a:pt x="467106" y="1426898"/>
                  </a:lnTo>
                  <a:lnTo>
                    <a:pt x="464577" y="1420182"/>
                  </a:lnTo>
                  <a:lnTo>
                    <a:pt x="460027" y="1411823"/>
                  </a:lnTo>
                  <a:lnTo>
                    <a:pt x="431756" y="1351621"/>
                  </a:lnTo>
                  <a:lnTo>
                    <a:pt x="394344" y="1291172"/>
                  </a:lnTo>
                  <a:lnTo>
                    <a:pt x="385446" y="1274826"/>
                  </a:lnTo>
                  <a:lnTo>
                    <a:pt x="380416" y="1268667"/>
                  </a:lnTo>
                  <a:lnTo>
                    <a:pt x="377915" y="1264627"/>
                  </a:lnTo>
                  <a:cubicBezTo>
                    <a:pt x="358444" y="1236890"/>
                    <a:pt x="337489" y="1210458"/>
                    <a:pt x="315190" y="1185471"/>
                  </a:cubicBezTo>
                  <a:lnTo>
                    <a:pt x="300682" y="1171025"/>
                  </a:lnTo>
                  <a:lnTo>
                    <a:pt x="282985" y="1149354"/>
                  </a:lnTo>
                  <a:lnTo>
                    <a:pt x="257831" y="1128357"/>
                  </a:lnTo>
                  <a:lnTo>
                    <a:pt x="244385" y="1114971"/>
                  </a:lnTo>
                  <a:lnTo>
                    <a:pt x="203552" y="1083052"/>
                  </a:lnTo>
                  <a:lnTo>
                    <a:pt x="160542" y="1047152"/>
                  </a:lnTo>
                  <a:cubicBezTo>
                    <a:pt x="116771" y="1017341"/>
                    <a:pt x="70226" y="991972"/>
                    <a:pt x="21467" y="971613"/>
                  </a:cubicBezTo>
                  <a:lnTo>
                    <a:pt x="1841" y="964598"/>
                  </a:lnTo>
                  <a:lnTo>
                    <a:pt x="0" y="955649"/>
                  </a:lnTo>
                  <a:cubicBezTo>
                    <a:pt x="1262" y="944627"/>
                    <a:pt x="5045" y="931294"/>
                    <a:pt x="11163" y="915919"/>
                  </a:cubicBezTo>
                  <a:lnTo>
                    <a:pt x="35401" y="865866"/>
                  </a:lnTo>
                  <a:lnTo>
                    <a:pt x="56502" y="835316"/>
                  </a:lnTo>
                  <a:cubicBezTo>
                    <a:pt x="133705" y="731097"/>
                    <a:pt x="268714" y="588166"/>
                    <a:pt x="432874" y="442046"/>
                  </a:cubicBezTo>
                  <a:cubicBezTo>
                    <a:pt x="683022" y="219387"/>
                    <a:pt x="917972" y="63101"/>
                    <a:pt x="1001128" y="59332"/>
                  </a:cubicBezTo>
                  <a:lnTo>
                    <a:pt x="1003961" y="60203"/>
                  </a:lnTo>
                  <a:lnTo>
                    <a:pt x="1038808" y="45427"/>
                  </a:lnTo>
                  <a:lnTo>
                    <a:pt x="1069676" y="36940"/>
                  </a:lnTo>
                  <a:lnTo>
                    <a:pt x="1072789" y="35713"/>
                  </a:lnTo>
                  <a:lnTo>
                    <a:pt x="1081118" y="33793"/>
                  </a:lnTo>
                  <a:lnTo>
                    <a:pt x="1084258" y="32930"/>
                  </a:lnTo>
                  <a:lnTo>
                    <a:pt x="1085218" y="32849"/>
                  </a:lnTo>
                  <a:lnTo>
                    <a:pt x="1191134" y="8438"/>
                  </a:ln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p:cNvGrpSpPr/>
          <p:nvPr/>
        </p:nvGrpSpPr>
        <p:grpSpPr>
          <a:xfrm rot="14400000">
            <a:off x="3085821" y="442304"/>
            <a:ext cx="2156170" cy="2482649"/>
            <a:chOff x="6446924" y="3823854"/>
            <a:chExt cx="2403565" cy="2767504"/>
          </a:xfrm>
        </p:grpSpPr>
        <p:sp>
          <p:nvSpPr>
            <p:cNvPr id="73" name="Freeform 72"/>
            <p:cNvSpPr>
              <a:spLocks noChangeAspect="1"/>
            </p:cNvSpPr>
            <p:nvPr/>
          </p:nvSpPr>
          <p:spPr>
            <a:xfrm>
              <a:off x="6446924" y="3823854"/>
              <a:ext cx="2403565" cy="2767504"/>
            </a:xfrm>
            <a:custGeom>
              <a:avLst/>
              <a:gdLst>
                <a:gd name="connsiteX0" fmla="*/ 1489165 w 2403565"/>
                <a:gd name="connsiteY0" fmla="*/ 0 h 2767504"/>
                <a:gd name="connsiteX1" fmla="*/ 2403565 w 2403565"/>
                <a:gd name="connsiteY1" fmla="*/ 914400 h 2767504"/>
                <a:gd name="connsiteX2" fmla="*/ 2398844 w 2403565"/>
                <a:gd name="connsiteY2" fmla="*/ 1007893 h 2767504"/>
                <a:gd name="connsiteX3" fmla="*/ 2388177 w 2403565"/>
                <a:gd name="connsiteY3" fmla="*/ 1077789 h 2767504"/>
                <a:gd name="connsiteX4" fmla="*/ 2360624 w 2403565"/>
                <a:gd name="connsiteY4" fmla="*/ 1167501 h 2767504"/>
                <a:gd name="connsiteX5" fmla="*/ 1605858 w 2403565"/>
                <a:gd name="connsiteY5" fmla="*/ 2139578 h 2767504"/>
                <a:gd name="connsiteX6" fmla="*/ 497125 w 2403565"/>
                <a:gd name="connsiteY6" fmla="*/ 2747697 h 2767504"/>
                <a:gd name="connsiteX7" fmla="*/ 464547 w 2403565"/>
                <a:gd name="connsiteY7" fmla="*/ 2751951 h 2767504"/>
                <a:gd name="connsiteX8" fmla="*/ 460882 w 2403565"/>
                <a:gd name="connsiteY8" fmla="*/ 2756868 h 2767504"/>
                <a:gd name="connsiteX9" fmla="*/ 395647 w 2403565"/>
                <a:gd name="connsiteY9" fmla="*/ 2766972 h 2767504"/>
                <a:gd name="connsiteX10" fmla="*/ 269499 w 2403565"/>
                <a:gd name="connsiteY10" fmla="*/ 2727642 h 2767504"/>
                <a:gd name="connsiteX11" fmla="*/ 259484 w 2403565"/>
                <a:gd name="connsiteY11" fmla="*/ 2671650 h 2767504"/>
                <a:gd name="connsiteX12" fmla="*/ 261039 w 2403565"/>
                <a:gd name="connsiteY12" fmla="*/ 2667214 h 2767504"/>
                <a:gd name="connsiteX13" fmla="*/ 261990 w 2403565"/>
                <a:gd name="connsiteY13" fmla="*/ 2666048 h 2767504"/>
                <a:gd name="connsiteX14" fmla="*/ 314517 w 2403565"/>
                <a:gd name="connsiteY14" fmla="*/ 2593550 h 2767504"/>
                <a:gd name="connsiteX15" fmla="*/ 317335 w 2403565"/>
                <a:gd name="connsiteY15" fmla="*/ 2591225 h 2767504"/>
                <a:gd name="connsiteX16" fmla="*/ 428991 w 2403565"/>
                <a:gd name="connsiteY16" fmla="*/ 2455896 h 2767504"/>
                <a:gd name="connsiteX17" fmla="*/ 483992 w 2403565"/>
                <a:gd name="connsiteY17" fmla="*/ 2354565 h 2767504"/>
                <a:gd name="connsiteX18" fmla="*/ 484705 w 2403565"/>
                <a:gd name="connsiteY18" fmla="*/ 2353874 h 2767504"/>
                <a:gd name="connsiteX19" fmla="*/ 484400 w 2403565"/>
                <a:gd name="connsiteY19" fmla="*/ 2353812 h 2767504"/>
                <a:gd name="connsiteX20" fmla="*/ 513298 w 2403565"/>
                <a:gd name="connsiteY20" fmla="*/ 2300572 h 2767504"/>
                <a:gd name="connsiteX21" fmla="*/ 585156 w 2403565"/>
                <a:gd name="connsiteY21" fmla="*/ 1944646 h 2767504"/>
                <a:gd name="connsiteX22" fmla="*/ 556632 w 2403565"/>
                <a:gd name="connsiteY22" fmla="*/ 1717151 h 2767504"/>
                <a:gd name="connsiteX23" fmla="*/ 543101 w 2403565"/>
                <a:gd name="connsiteY23" fmla="*/ 1675236 h 2767504"/>
                <a:gd name="connsiteX24" fmla="*/ 541169 w 2403565"/>
                <a:gd name="connsiteY24" fmla="*/ 1667722 h 2767504"/>
                <a:gd name="connsiteX25" fmla="*/ 536983 w 2403565"/>
                <a:gd name="connsiteY25" fmla="*/ 1656286 h 2767504"/>
                <a:gd name="connsiteX26" fmla="*/ 522305 w 2403565"/>
                <a:gd name="connsiteY26" fmla="*/ 1610820 h 2767504"/>
                <a:gd name="connsiteX27" fmla="*/ 513032 w 2403565"/>
                <a:gd name="connsiteY27" fmla="*/ 1590846 h 2767504"/>
                <a:gd name="connsiteX28" fmla="*/ 510420 w 2403565"/>
                <a:gd name="connsiteY28" fmla="*/ 1583711 h 2767504"/>
                <a:gd name="connsiteX29" fmla="*/ 505572 w 2403565"/>
                <a:gd name="connsiteY29" fmla="*/ 1574779 h 2767504"/>
                <a:gd name="connsiteX30" fmla="*/ 475781 w 2403565"/>
                <a:gd name="connsiteY30" fmla="*/ 1510613 h 2767504"/>
                <a:gd name="connsiteX31" fmla="*/ 435593 w 2403565"/>
                <a:gd name="connsiteY31" fmla="*/ 1445853 h 2767504"/>
                <a:gd name="connsiteX32" fmla="*/ 426113 w 2403565"/>
                <a:gd name="connsiteY32" fmla="*/ 1428387 h 2767504"/>
                <a:gd name="connsiteX33" fmla="*/ 420632 w 2403565"/>
                <a:gd name="connsiteY33" fmla="*/ 1421743 h 2767504"/>
                <a:gd name="connsiteX34" fmla="*/ 417946 w 2403565"/>
                <a:gd name="connsiteY34" fmla="*/ 1417415 h 2767504"/>
                <a:gd name="connsiteX35" fmla="*/ 349684 w 2403565"/>
                <a:gd name="connsiteY35" fmla="*/ 1332112 h 2767504"/>
                <a:gd name="connsiteX36" fmla="*/ 333742 w 2403565"/>
                <a:gd name="connsiteY36" fmla="*/ 1316432 h 2767504"/>
                <a:gd name="connsiteX37" fmla="*/ 314457 w 2403565"/>
                <a:gd name="connsiteY37" fmla="*/ 1293058 h 2767504"/>
                <a:gd name="connsiteX38" fmla="*/ 286655 w 2403565"/>
                <a:gd name="connsiteY38" fmla="*/ 1270119 h 2767504"/>
                <a:gd name="connsiteX39" fmla="*/ 271881 w 2403565"/>
                <a:gd name="connsiteY39" fmla="*/ 1255589 h 2767504"/>
                <a:gd name="connsiteX40" fmla="*/ 226664 w 2403565"/>
                <a:gd name="connsiteY40" fmla="*/ 1220622 h 2767504"/>
                <a:gd name="connsiteX41" fmla="*/ 179128 w 2403565"/>
                <a:gd name="connsiteY41" fmla="*/ 1181402 h 2767504"/>
                <a:gd name="connsiteX42" fmla="*/ 23804 w 2403565"/>
                <a:gd name="connsiteY42" fmla="*/ 1097094 h 2767504"/>
                <a:gd name="connsiteX43" fmla="*/ 1740 w 2403565"/>
                <a:gd name="connsiteY43" fmla="*/ 1089019 h 2767504"/>
                <a:gd name="connsiteX44" fmla="*/ 0 w 2403565"/>
                <a:gd name="connsiteY44" fmla="*/ 1079569 h 2767504"/>
                <a:gd name="connsiteX45" fmla="*/ 499935 w 2403565"/>
                <a:gd name="connsiteY45" fmla="*/ 496591 h 2767504"/>
                <a:gd name="connsiteX46" fmla="*/ 1136923 w 2403565"/>
                <a:gd name="connsiteY46" fmla="*/ 67586 h 2767504"/>
                <a:gd name="connsiteX47" fmla="*/ 1140098 w 2403565"/>
                <a:gd name="connsiteY47" fmla="*/ 68562 h 2767504"/>
                <a:gd name="connsiteX48" fmla="*/ 1179160 w 2403565"/>
                <a:gd name="connsiteY48" fmla="*/ 51999 h 2767504"/>
                <a:gd name="connsiteX49" fmla="*/ 1213762 w 2403565"/>
                <a:gd name="connsiteY49" fmla="*/ 42485 h 2767504"/>
                <a:gd name="connsiteX50" fmla="*/ 1217251 w 2403565"/>
                <a:gd name="connsiteY50" fmla="*/ 41110 h 2767504"/>
                <a:gd name="connsiteX51" fmla="*/ 1226588 w 2403565"/>
                <a:gd name="connsiteY51" fmla="*/ 38958 h 2767504"/>
                <a:gd name="connsiteX52" fmla="*/ 1230108 w 2403565"/>
                <a:gd name="connsiteY52" fmla="*/ 37990 h 2767504"/>
                <a:gd name="connsiteX53" fmla="*/ 1231184 w 2403565"/>
                <a:gd name="connsiteY53" fmla="*/ 37899 h 2767504"/>
                <a:gd name="connsiteX54" fmla="*/ 1349911 w 2403565"/>
                <a:gd name="connsiteY54" fmla="*/ 10536 h 2767504"/>
                <a:gd name="connsiteX55" fmla="*/ 1489165 w 2403565"/>
                <a:gd name="connsiteY55" fmla="*/ 0 h 276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403565" h="2767504">
                  <a:moveTo>
                    <a:pt x="1489165" y="0"/>
                  </a:moveTo>
                  <a:cubicBezTo>
                    <a:pt x="1994174" y="0"/>
                    <a:pt x="2403565" y="409391"/>
                    <a:pt x="2403565" y="914400"/>
                  </a:cubicBezTo>
                  <a:cubicBezTo>
                    <a:pt x="2403565" y="945964"/>
                    <a:pt x="2401966" y="977154"/>
                    <a:pt x="2398844" y="1007893"/>
                  </a:cubicBezTo>
                  <a:lnTo>
                    <a:pt x="2388177" y="1077789"/>
                  </a:lnTo>
                  <a:lnTo>
                    <a:pt x="2360624" y="1167501"/>
                  </a:lnTo>
                  <a:cubicBezTo>
                    <a:pt x="2251667" y="1456831"/>
                    <a:pt x="1981576" y="1816308"/>
                    <a:pt x="1605858" y="2139578"/>
                  </a:cubicBezTo>
                  <a:cubicBezTo>
                    <a:pt x="1215501" y="2475443"/>
                    <a:pt x="803513" y="2692735"/>
                    <a:pt x="497125" y="2747697"/>
                  </a:cubicBezTo>
                  <a:lnTo>
                    <a:pt x="464547" y="2751951"/>
                  </a:lnTo>
                  <a:lnTo>
                    <a:pt x="460882" y="2756868"/>
                  </a:lnTo>
                  <a:lnTo>
                    <a:pt x="395647" y="2766972"/>
                  </a:lnTo>
                  <a:cubicBezTo>
                    <a:pt x="332900" y="2770331"/>
                    <a:pt x="288978" y="2757874"/>
                    <a:pt x="269499" y="2727642"/>
                  </a:cubicBezTo>
                  <a:cubicBezTo>
                    <a:pt x="259760" y="2712527"/>
                    <a:pt x="256592" y="2693683"/>
                    <a:pt x="259484" y="2671650"/>
                  </a:cubicBezTo>
                  <a:lnTo>
                    <a:pt x="261039" y="2667214"/>
                  </a:lnTo>
                  <a:lnTo>
                    <a:pt x="261990" y="2666048"/>
                  </a:lnTo>
                  <a:lnTo>
                    <a:pt x="314517" y="2593550"/>
                  </a:lnTo>
                  <a:lnTo>
                    <a:pt x="317335" y="2591225"/>
                  </a:lnTo>
                  <a:cubicBezTo>
                    <a:pt x="358703" y="2549856"/>
                    <a:pt x="396126" y="2504542"/>
                    <a:pt x="428991" y="2455896"/>
                  </a:cubicBezTo>
                  <a:lnTo>
                    <a:pt x="483992" y="2354565"/>
                  </a:lnTo>
                  <a:lnTo>
                    <a:pt x="484705" y="2353874"/>
                  </a:lnTo>
                  <a:lnTo>
                    <a:pt x="484400" y="2353812"/>
                  </a:lnTo>
                  <a:lnTo>
                    <a:pt x="513298" y="2300572"/>
                  </a:lnTo>
                  <a:cubicBezTo>
                    <a:pt x="559569" y="2191175"/>
                    <a:pt x="585156" y="2070898"/>
                    <a:pt x="585156" y="1944646"/>
                  </a:cubicBezTo>
                  <a:cubicBezTo>
                    <a:pt x="585156" y="1866109"/>
                    <a:pt x="575255" y="1789883"/>
                    <a:pt x="556632" y="1717151"/>
                  </a:cubicBezTo>
                  <a:lnTo>
                    <a:pt x="543101" y="1675236"/>
                  </a:lnTo>
                  <a:lnTo>
                    <a:pt x="541169" y="1667722"/>
                  </a:lnTo>
                  <a:lnTo>
                    <a:pt x="536983" y="1656286"/>
                  </a:lnTo>
                  <a:lnTo>
                    <a:pt x="522305" y="1610820"/>
                  </a:lnTo>
                  <a:lnTo>
                    <a:pt x="513032" y="1590846"/>
                  </a:lnTo>
                  <a:lnTo>
                    <a:pt x="510420" y="1583711"/>
                  </a:lnTo>
                  <a:lnTo>
                    <a:pt x="505572" y="1574779"/>
                  </a:lnTo>
                  <a:lnTo>
                    <a:pt x="475781" y="1510613"/>
                  </a:lnTo>
                  <a:lnTo>
                    <a:pt x="435593" y="1445853"/>
                  </a:lnTo>
                  <a:lnTo>
                    <a:pt x="426113" y="1428387"/>
                  </a:lnTo>
                  <a:lnTo>
                    <a:pt x="420632" y="1421743"/>
                  </a:lnTo>
                  <a:lnTo>
                    <a:pt x="417946" y="1417415"/>
                  </a:lnTo>
                  <a:cubicBezTo>
                    <a:pt x="396881" y="1387616"/>
                    <a:pt x="374077" y="1359132"/>
                    <a:pt x="349684" y="1332112"/>
                  </a:cubicBezTo>
                  <a:lnTo>
                    <a:pt x="333742" y="1316432"/>
                  </a:lnTo>
                  <a:lnTo>
                    <a:pt x="314457" y="1293058"/>
                  </a:lnTo>
                  <a:lnTo>
                    <a:pt x="286655" y="1270119"/>
                  </a:lnTo>
                  <a:lnTo>
                    <a:pt x="271881" y="1255589"/>
                  </a:lnTo>
                  <a:lnTo>
                    <a:pt x="226664" y="1220622"/>
                  </a:lnTo>
                  <a:lnTo>
                    <a:pt x="179128" y="1181402"/>
                  </a:lnTo>
                  <a:cubicBezTo>
                    <a:pt x="130482" y="1148537"/>
                    <a:pt x="78503" y="1120230"/>
                    <a:pt x="23804" y="1097094"/>
                  </a:cubicBezTo>
                  <a:lnTo>
                    <a:pt x="1740" y="1089019"/>
                  </a:lnTo>
                  <a:lnTo>
                    <a:pt x="0" y="1079569"/>
                  </a:lnTo>
                  <a:cubicBezTo>
                    <a:pt x="14999" y="987472"/>
                    <a:pt x="219530" y="746181"/>
                    <a:pt x="499935" y="496591"/>
                  </a:cubicBezTo>
                  <a:cubicBezTo>
                    <a:pt x="780340" y="247000"/>
                    <a:pt x="1043709" y="71810"/>
                    <a:pt x="1136923" y="67586"/>
                  </a:cubicBezTo>
                  <a:lnTo>
                    <a:pt x="1140098" y="68562"/>
                  </a:lnTo>
                  <a:lnTo>
                    <a:pt x="1179160" y="51999"/>
                  </a:lnTo>
                  <a:lnTo>
                    <a:pt x="1213762" y="42485"/>
                  </a:lnTo>
                  <a:lnTo>
                    <a:pt x="1217251" y="41110"/>
                  </a:lnTo>
                  <a:lnTo>
                    <a:pt x="1226588" y="38958"/>
                  </a:lnTo>
                  <a:lnTo>
                    <a:pt x="1230108" y="37990"/>
                  </a:lnTo>
                  <a:lnTo>
                    <a:pt x="1231184" y="37899"/>
                  </a:lnTo>
                  <a:lnTo>
                    <a:pt x="1349911" y="10536"/>
                  </a:lnTo>
                  <a:cubicBezTo>
                    <a:pt x="1395317" y="3598"/>
                    <a:pt x="1441821" y="0"/>
                    <a:pt x="1489165" y="0"/>
                  </a:cubicBezTo>
                  <a:close/>
                </a:path>
              </a:pathLst>
            </a:custGeom>
            <a:solidFill>
              <a:srgbClr val="FE4A1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a:spLocks noChangeAspect="1"/>
            </p:cNvSpPr>
            <p:nvPr/>
          </p:nvSpPr>
          <p:spPr>
            <a:xfrm>
              <a:off x="6627482" y="3903578"/>
              <a:ext cx="2118505" cy="2551943"/>
            </a:xfrm>
            <a:custGeom>
              <a:avLst/>
              <a:gdLst>
                <a:gd name="connsiteX0" fmla="*/ 1302664 w 2118505"/>
                <a:gd name="connsiteY0" fmla="*/ 0 h 2551943"/>
                <a:gd name="connsiteX1" fmla="*/ 1368981 w 2118505"/>
                <a:gd name="connsiteY1" fmla="*/ 3349 h 2551943"/>
                <a:gd name="connsiteX2" fmla="*/ 2118505 w 2118505"/>
                <a:gd name="connsiteY2" fmla="*/ 833925 h 2551943"/>
                <a:gd name="connsiteX3" fmla="*/ 2114195 w 2118505"/>
                <a:gd name="connsiteY3" fmla="*/ 919289 h 2551943"/>
                <a:gd name="connsiteX4" fmla="*/ 2104455 w 2118505"/>
                <a:gd name="connsiteY4" fmla="*/ 983107 h 2551943"/>
                <a:gd name="connsiteX5" fmla="*/ 2079298 w 2118505"/>
                <a:gd name="connsiteY5" fmla="*/ 1065018 h 2551943"/>
                <a:gd name="connsiteX6" fmla="*/ 1628574 w 2118505"/>
                <a:gd name="connsiteY6" fmla="*/ 1726516 h 2551943"/>
                <a:gd name="connsiteX7" fmla="*/ 1548855 w 2118505"/>
                <a:gd name="connsiteY7" fmla="*/ 1805968 h 2551943"/>
                <a:gd name="connsiteX8" fmla="*/ 1548827 w 2118505"/>
                <a:gd name="connsiteY8" fmla="*/ 1805945 h 2551943"/>
                <a:gd name="connsiteX9" fmla="*/ 1444129 w 2118505"/>
                <a:gd name="connsiteY9" fmla="*/ 1916057 h 2551943"/>
                <a:gd name="connsiteX10" fmla="*/ 491627 w 2118505"/>
                <a:gd name="connsiteY10" fmla="*/ 2529228 h 2551943"/>
                <a:gd name="connsiteX11" fmla="*/ 463187 w 2118505"/>
                <a:gd name="connsiteY11" fmla="*/ 2534278 h 2551943"/>
                <a:gd name="connsiteX12" fmla="*/ 460136 w 2118505"/>
                <a:gd name="connsiteY12" fmla="*/ 2539073 h 2551943"/>
                <a:gd name="connsiteX13" fmla="*/ 403238 w 2118505"/>
                <a:gd name="connsiteY13" fmla="*/ 2550695 h 2551943"/>
                <a:gd name="connsiteX14" fmla="*/ 291257 w 2118505"/>
                <a:gd name="connsiteY14" fmla="*/ 2517100 h 2551943"/>
                <a:gd name="connsiteX15" fmla="*/ 280607 w 2118505"/>
                <a:gd name="connsiteY15" fmla="*/ 2464077 h 2551943"/>
                <a:gd name="connsiteX16" fmla="*/ 281824 w 2118505"/>
                <a:gd name="connsiteY16" fmla="*/ 2459805 h 2551943"/>
                <a:gd name="connsiteX17" fmla="*/ 282621 w 2118505"/>
                <a:gd name="connsiteY17" fmla="*/ 2458665 h 2551943"/>
                <a:gd name="connsiteX18" fmla="*/ 326293 w 2118505"/>
                <a:gd name="connsiteY18" fmla="*/ 2388005 h 2551943"/>
                <a:gd name="connsiteX19" fmla="*/ 328688 w 2118505"/>
                <a:gd name="connsiteY19" fmla="*/ 2385704 h 2551943"/>
                <a:gd name="connsiteX20" fmla="*/ 422146 w 2118505"/>
                <a:gd name="connsiteY20" fmla="*/ 2253389 h 2551943"/>
                <a:gd name="connsiteX21" fmla="*/ 467030 w 2118505"/>
                <a:gd name="connsiteY21" fmla="*/ 2155192 h 2551943"/>
                <a:gd name="connsiteX22" fmla="*/ 467632 w 2118505"/>
                <a:gd name="connsiteY22" fmla="*/ 2154512 h 2551943"/>
                <a:gd name="connsiteX23" fmla="*/ 467363 w 2118505"/>
                <a:gd name="connsiteY23" fmla="*/ 2154461 h 2551943"/>
                <a:gd name="connsiteX24" fmla="*/ 490945 w 2118505"/>
                <a:gd name="connsiteY24" fmla="*/ 2102868 h 2551943"/>
                <a:gd name="connsiteX25" fmla="*/ 542150 w 2118505"/>
                <a:gd name="connsiteY25" fmla="*/ 1761664 h 2551943"/>
                <a:gd name="connsiteX26" fmla="*/ 509559 w 2118505"/>
                <a:gd name="connsiteY26" fmla="*/ 1545861 h 2551943"/>
                <a:gd name="connsiteX27" fmla="*/ 496293 w 2118505"/>
                <a:gd name="connsiteY27" fmla="*/ 1506353 h 2551943"/>
                <a:gd name="connsiteX28" fmla="*/ 494348 w 2118505"/>
                <a:gd name="connsiteY28" fmla="*/ 1499256 h 2551943"/>
                <a:gd name="connsiteX29" fmla="*/ 490295 w 2118505"/>
                <a:gd name="connsiteY29" fmla="*/ 1488492 h 2551943"/>
                <a:gd name="connsiteX30" fmla="*/ 475906 w 2118505"/>
                <a:gd name="connsiteY30" fmla="*/ 1445638 h 2551943"/>
                <a:gd name="connsiteX31" fmla="*/ 467106 w 2118505"/>
                <a:gd name="connsiteY31" fmla="*/ 1426898 h 2551943"/>
                <a:gd name="connsiteX32" fmla="*/ 464577 w 2118505"/>
                <a:gd name="connsiteY32" fmla="*/ 1420182 h 2551943"/>
                <a:gd name="connsiteX33" fmla="*/ 460027 w 2118505"/>
                <a:gd name="connsiteY33" fmla="*/ 1411823 h 2551943"/>
                <a:gd name="connsiteX34" fmla="*/ 431756 w 2118505"/>
                <a:gd name="connsiteY34" fmla="*/ 1351621 h 2551943"/>
                <a:gd name="connsiteX35" fmla="*/ 394344 w 2118505"/>
                <a:gd name="connsiteY35" fmla="*/ 1291172 h 2551943"/>
                <a:gd name="connsiteX36" fmla="*/ 385446 w 2118505"/>
                <a:gd name="connsiteY36" fmla="*/ 1274826 h 2551943"/>
                <a:gd name="connsiteX37" fmla="*/ 380416 w 2118505"/>
                <a:gd name="connsiteY37" fmla="*/ 1268667 h 2551943"/>
                <a:gd name="connsiteX38" fmla="*/ 377915 w 2118505"/>
                <a:gd name="connsiteY38" fmla="*/ 1264627 h 2551943"/>
                <a:gd name="connsiteX39" fmla="*/ 315190 w 2118505"/>
                <a:gd name="connsiteY39" fmla="*/ 1185471 h 2551943"/>
                <a:gd name="connsiteX40" fmla="*/ 300682 w 2118505"/>
                <a:gd name="connsiteY40" fmla="*/ 1171025 h 2551943"/>
                <a:gd name="connsiteX41" fmla="*/ 282985 w 2118505"/>
                <a:gd name="connsiteY41" fmla="*/ 1149354 h 2551943"/>
                <a:gd name="connsiteX42" fmla="*/ 257831 w 2118505"/>
                <a:gd name="connsiteY42" fmla="*/ 1128357 h 2551943"/>
                <a:gd name="connsiteX43" fmla="*/ 244385 w 2118505"/>
                <a:gd name="connsiteY43" fmla="*/ 1114971 h 2551943"/>
                <a:gd name="connsiteX44" fmla="*/ 203552 w 2118505"/>
                <a:gd name="connsiteY44" fmla="*/ 1083052 h 2551943"/>
                <a:gd name="connsiteX45" fmla="*/ 160542 w 2118505"/>
                <a:gd name="connsiteY45" fmla="*/ 1047152 h 2551943"/>
                <a:gd name="connsiteX46" fmla="*/ 21467 w 2118505"/>
                <a:gd name="connsiteY46" fmla="*/ 971613 h 2551943"/>
                <a:gd name="connsiteX47" fmla="*/ 1841 w 2118505"/>
                <a:gd name="connsiteY47" fmla="*/ 964598 h 2551943"/>
                <a:gd name="connsiteX48" fmla="*/ 0 w 2118505"/>
                <a:gd name="connsiteY48" fmla="*/ 955649 h 2551943"/>
                <a:gd name="connsiteX49" fmla="*/ 11163 w 2118505"/>
                <a:gd name="connsiteY49" fmla="*/ 915919 h 2551943"/>
                <a:gd name="connsiteX50" fmla="*/ 35401 w 2118505"/>
                <a:gd name="connsiteY50" fmla="*/ 865866 h 2551943"/>
                <a:gd name="connsiteX51" fmla="*/ 56502 w 2118505"/>
                <a:gd name="connsiteY51" fmla="*/ 835316 h 2551943"/>
                <a:gd name="connsiteX52" fmla="*/ 432874 w 2118505"/>
                <a:gd name="connsiteY52" fmla="*/ 442046 h 2551943"/>
                <a:gd name="connsiteX53" fmla="*/ 1001128 w 2118505"/>
                <a:gd name="connsiteY53" fmla="*/ 59332 h 2551943"/>
                <a:gd name="connsiteX54" fmla="*/ 1003961 w 2118505"/>
                <a:gd name="connsiteY54" fmla="*/ 60203 h 2551943"/>
                <a:gd name="connsiteX55" fmla="*/ 1038808 w 2118505"/>
                <a:gd name="connsiteY55" fmla="*/ 45427 h 2551943"/>
                <a:gd name="connsiteX56" fmla="*/ 1069676 w 2118505"/>
                <a:gd name="connsiteY56" fmla="*/ 36940 h 2551943"/>
                <a:gd name="connsiteX57" fmla="*/ 1072789 w 2118505"/>
                <a:gd name="connsiteY57" fmla="*/ 35713 h 2551943"/>
                <a:gd name="connsiteX58" fmla="*/ 1081118 w 2118505"/>
                <a:gd name="connsiteY58" fmla="*/ 33793 h 2551943"/>
                <a:gd name="connsiteX59" fmla="*/ 1084258 w 2118505"/>
                <a:gd name="connsiteY59" fmla="*/ 32930 h 2551943"/>
                <a:gd name="connsiteX60" fmla="*/ 1085218 w 2118505"/>
                <a:gd name="connsiteY60" fmla="*/ 32849 h 2551943"/>
                <a:gd name="connsiteX61" fmla="*/ 1191134 w 2118505"/>
                <a:gd name="connsiteY61" fmla="*/ 8438 h 255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18505" h="2551943">
                  <a:moveTo>
                    <a:pt x="1302664" y="0"/>
                  </a:moveTo>
                  <a:lnTo>
                    <a:pt x="1368981" y="3349"/>
                  </a:lnTo>
                  <a:cubicBezTo>
                    <a:pt x="1789977" y="46103"/>
                    <a:pt x="2118505" y="401649"/>
                    <a:pt x="2118505" y="833925"/>
                  </a:cubicBezTo>
                  <a:cubicBezTo>
                    <a:pt x="2118505" y="862745"/>
                    <a:pt x="2117045" y="891222"/>
                    <a:pt x="2114195" y="919289"/>
                  </a:cubicBezTo>
                  <a:lnTo>
                    <a:pt x="2104455" y="983107"/>
                  </a:lnTo>
                  <a:lnTo>
                    <a:pt x="2079298" y="1065018"/>
                  </a:lnTo>
                  <a:cubicBezTo>
                    <a:pt x="2004686" y="1263146"/>
                    <a:pt x="1847318" y="1497301"/>
                    <a:pt x="1628574" y="1726516"/>
                  </a:cubicBezTo>
                  <a:lnTo>
                    <a:pt x="1548855" y="1805968"/>
                  </a:lnTo>
                  <a:lnTo>
                    <a:pt x="1548827" y="1805945"/>
                  </a:lnTo>
                  <a:lnTo>
                    <a:pt x="1444129" y="1916057"/>
                  </a:lnTo>
                  <a:cubicBezTo>
                    <a:pt x="1112827" y="2247910"/>
                    <a:pt x="758604" y="2467492"/>
                    <a:pt x="491627" y="2529228"/>
                  </a:cubicBezTo>
                  <a:lnTo>
                    <a:pt x="463187" y="2534278"/>
                  </a:lnTo>
                  <a:lnTo>
                    <a:pt x="460136" y="2539073"/>
                  </a:lnTo>
                  <a:lnTo>
                    <a:pt x="403238" y="2550695"/>
                  </a:lnTo>
                  <a:cubicBezTo>
                    <a:pt x="348300" y="2555816"/>
                    <a:pt x="309352" y="2545298"/>
                    <a:pt x="291257" y="2517100"/>
                  </a:cubicBezTo>
                  <a:cubicBezTo>
                    <a:pt x="282209" y="2503002"/>
                    <a:pt x="278804" y="2485151"/>
                    <a:pt x="280607" y="2464077"/>
                  </a:cubicBezTo>
                  <a:lnTo>
                    <a:pt x="281824" y="2459805"/>
                  </a:lnTo>
                  <a:lnTo>
                    <a:pt x="282621" y="2458665"/>
                  </a:lnTo>
                  <a:lnTo>
                    <a:pt x="326293" y="2388005"/>
                  </a:lnTo>
                  <a:lnTo>
                    <a:pt x="328688" y="2385704"/>
                  </a:lnTo>
                  <a:cubicBezTo>
                    <a:pt x="363605" y="2345034"/>
                    <a:pt x="394931" y="2300728"/>
                    <a:pt x="422146" y="2253389"/>
                  </a:cubicBezTo>
                  <a:lnTo>
                    <a:pt x="467030" y="2155192"/>
                  </a:lnTo>
                  <a:lnTo>
                    <a:pt x="467632" y="2154512"/>
                  </a:lnTo>
                  <a:lnTo>
                    <a:pt x="467363" y="2154461"/>
                  </a:lnTo>
                  <a:lnTo>
                    <a:pt x="490945" y="2102868"/>
                  </a:lnTo>
                  <a:cubicBezTo>
                    <a:pt x="527901" y="1997255"/>
                    <a:pt x="546349" y="1881914"/>
                    <a:pt x="542150" y="1761664"/>
                  </a:cubicBezTo>
                  <a:cubicBezTo>
                    <a:pt x="539538" y="1686862"/>
                    <a:pt x="528316" y="1614564"/>
                    <a:pt x="509559" y="1545861"/>
                  </a:cubicBezTo>
                  <a:lnTo>
                    <a:pt x="496293" y="1506353"/>
                  </a:lnTo>
                  <a:lnTo>
                    <a:pt x="494348" y="1499256"/>
                  </a:lnTo>
                  <a:lnTo>
                    <a:pt x="490295" y="1488492"/>
                  </a:lnTo>
                  <a:lnTo>
                    <a:pt x="475906" y="1445638"/>
                  </a:lnTo>
                  <a:lnTo>
                    <a:pt x="467106" y="1426898"/>
                  </a:lnTo>
                  <a:lnTo>
                    <a:pt x="464577" y="1420182"/>
                  </a:lnTo>
                  <a:lnTo>
                    <a:pt x="460027" y="1411823"/>
                  </a:lnTo>
                  <a:lnTo>
                    <a:pt x="431756" y="1351621"/>
                  </a:lnTo>
                  <a:lnTo>
                    <a:pt x="394344" y="1291172"/>
                  </a:lnTo>
                  <a:lnTo>
                    <a:pt x="385446" y="1274826"/>
                  </a:lnTo>
                  <a:lnTo>
                    <a:pt x="380416" y="1268667"/>
                  </a:lnTo>
                  <a:lnTo>
                    <a:pt x="377915" y="1264627"/>
                  </a:lnTo>
                  <a:cubicBezTo>
                    <a:pt x="358444" y="1236890"/>
                    <a:pt x="337489" y="1210458"/>
                    <a:pt x="315190" y="1185471"/>
                  </a:cubicBezTo>
                  <a:lnTo>
                    <a:pt x="300682" y="1171025"/>
                  </a:lnTo>
                  <a:lnTo>
                    <a:pt x="282985" y="1149354"/>
                  </a:lnTo>
                  <a:lnTo>
                    <a:pt x="257831" y="1128357"/>
                  </a:lnTo>
                  <a:lnTo>
                    <a:pt x="244385" y="1114971"/>
                  </a:lnTo>
                  <a:lnTo>
                    <a:pt x="203552" y="1083052"/>
                  </a:lnTo>
                  <a:lnTo>
                    <a:pt x="160542" y="1047152"/>
                  </a:lnTo>
                  <a:cubicBezTo>
                    <a:pt x="116771" y="1017341"/>
                    <a:pt x="70226" y="991972"/>
                    <a:pt x="21467" y="971613"/>
                  </a:cubicBezTo>
                  <a:lnTo>
                    <a:pt x="1841" y="964598"/>
                  </a:lnTo>
                  <a:lnTo>
                    <a:pt x="0" y="955649"/>
                  </a:lnTo>
                  <a:cubicBezTo>
                    <a:pt x="1262" y="944627"/>
                    <a:pt x="5045" y="931294"/>
                    <a:pt x="11163" y="915919"/>
                  </a:cubicBezTo>
                  <a:lnTo>
                    <a:pt x="35401" y="865866"/>
                  </a:lnTo>
                  <a:lnTo>
                    <a:pt x="56502" y="835316"/>
                  </a:lnTo>
                  <a:cubicBezTo>
                    <a:pt x="133705" y="731097"/>
                    <a:pt x="268714" y="588166"/>
                    <a:pt x="432874" y="442046"/>
                  </a:cubicBezTo>
                  <a:cubicBezTo>
                    <a:pt x="683022" y="219387"/>
                    <a:pt x="917972" y="63101"/>
                    <a:pt x="1001128" y="59332"/>
                  </a:cubicBezTo>
                  <a:lnTo>
                    <a:pt x="1003961" y="60203"/>
                  </a:lnTo>
                  <a:lnTo>
                    <a:pt x="1038808" y="45427"/>
                  </a:lnTo>
                  <a:lnTo>
                    <a:pt x="1069676" y="36940"/>
                  </a:lnTo>
                  <a:lnTo>
                    <a:pt x="1072789" y="35713"/>
                  </a:lnTo>
                  <a:lnTo>
                    <a:pt x="1081118" y="33793"/>
                  </a:lnTo>
                  <a:lnTo>
                    <a:pt x="1084258" y="32930"/>
                  </a:lnTo>
                  <a:lnTo>
                    <a:pt x="1085218" y="32849"/>
                  </a:lnTo>
                  <a:lnTo>
                    <a:pt x="1191134" y="8438"/>
                  </a:ln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p:cNvGrpSpPr/>
          <p:nvPr/>
        </p:nvGrpSpPr>
        <p:grpSpPr>
          <a:xfrm rot="18000000">
            <a:off x="4506803" y="1888628"/>
            <a:ext cx="2156170" cy="2482649"/>
            <a:chOff x="6446924" y="3823854"/>
            <a:chExt cx="2403565" cy="2767504"/>
          </a:xfrm>
        </p:grpSpPr>
        <p:sp>
          <p:nvSpPr>
            <p:cNvPr id="71" name="Freeform 70"/>
            <p:cNvSpPr>
              <a:spLocks noChangeAspect="1"/>
            </p:cNvSpPr>
            <p:nvPr/>
          </p:nvSpPr>
          <p:spPr>
            <a:xfrm>
              <a:off x="6446924" y="3823854"/>
              <a:ext cx="2403565" cy="2767504"/>
            </a:xfrm>
            <a:custGeom>
              <a:avLst/>
              <a:gdLst>
                <a:gd name="connsiteX0" fmla="*/ 1489165 w 2403565"/>
                <a:gd name="connsiteY0" fmla="*/ 0 h 2767504"/>
                <a:gd name="connsiteX1" fmla="*/ 2403565 w 2403565"/>
                <a:gd name="connsiteY1" fmla="*/ 914400 h 2767504"/>
                <a:gd name="connsiteX2" fmla="*/ 2398844 w 2403565"/>
                <a:gd name="connsiteY2" fmla="*/ 1007893 h 2767504"/>
                <a:gd name="connsiteX3" fmla="*/ 2388177 w 2403565"/>
                <a:gd name="connsiteY3" fmla="*/ 1077789 h 2767504"/>
                <a:gd name="connsiteX4" fmla="*/ 2360624 w 2403565"/>
                <a:gd name="connsiteY4" fmla="*/ 1167501 h 2767504"/>
                <a:gd name="connsiteX5" fmla="*/ 1605858 w 2403565"/>
                <a:gd name="connsiteY5" fmla="*/ 2139578 h 2767504"/>
                <a:gd name="connsiteX6" fmla="*/ 497125 w 2403565"/>
                <a:gd name="connsiteY6" fmla="*/ 2747697 h 2767504"/>
                <a:gd name="connsiteX7" fmla="*/ 464547 w 2403565"/>
                <a:gd name="connsiteY7" fmla="*/ 2751951 h 2767504"/>
                <a:gd name="connsiteX8" fmla="*/ 460882 w 2403565"/>
                <a:gd name="connsiteY8" fmla="*/ 2756868 h 2767504"/>
                <a:gd name="connsiteX9" fmla="*/ 395647 w 2403565"/>
                <a:gd name="connsiteY9" fmla="*/ 2766972 h 2767504"/>
                <a:gd name="connsiteX10" fmla="*/ 269499 w 2403565"/>
                <a:gd name="connsiteY10" fmla="*/ 2727642 h 2767504"/>
                <a:gd name="connsiteX11" fmla="*/ 259484 w 2403565"/>
                <a:gd name="connsiteY11" fmla="*/ 2671650 h 2767504"/>
                <a:gd name="connsiteX12" fmla="*/ 261039 w 2403565"/>
                <a:gd name="connsiteY12" fmla="*/ 2667214 h 2767504"/>
                <a:gd name="connsiteX13" fmla="*/ 261990 w 2403565"/>
                <a:gd name="connsiteY13" fmla="*/ 2666048 h 2767504"/>
                <a:gd name="connsiteX14" fmla="*/ 314517 w 2403565"/>
                <a:gd name="connsiteY14" fmla="*/ 2593550 h 2767504"/>
                <a:gd name="connsiteX15" fmla="*/ 317335 w 2403565"/>
                <a:gd name="connsiteY15" fmla="*/ 2591225 h 2767504"/>
                <a:gd name="connsiteX16" fmla="*/ 428991 w 2403565"/>
                <a:gd name="connsiteY16" fmla="*/ 2455896 h 2767504"/>
                <a:gd name="connsiteX17" fmla="*/ 483992 w 2403565"/>
                <a:gd name="connsiteY17" fmla="*/ 2354565 h 2767504"/>
                <a:gd name="connsiteX18" fmla="*/ 484705 w 2403565"/>
                <a:gd name="connsiteY18" fmla="*/ 2353874 h 2767504"/>
                <a:gd name="connsiteX19" fmla="*/ 484400 w 2403565"/>
                <a:gd name="connsiteY19" fmla="*/ 2353812 h 2767504"/>
                <a:gd name="connsiteX20" fmla="*/ 513298 w 2403565"/>
                <a:gd name="connsiteY20" fmla="*/ 2300572 h 2767504"/>
                <a:gd name="connsiteX21" fmla="*/ 585156 w 2403565"/>
                <a:gd name="connsiteY21" fmla="*/ 1944646 h 2767504"/>
                <a:gd name="connsiteX22" fmla="*/ 556632 w 2403565"/>
                <a:gd name="connsiteY22" fmla="*/ 1717151 h 2767504"/>
                <a:gd name="connsiteX23" fmla="*/ 543101 w 2403565"/>
                <a:gd name="connsiteY23" fmla="*/ 1675236 h 2767504"/>
                <a:gd name="connsiteX24" fmla="*/ 541169 w 2403565"/>
                <a:gd name="connsiteY24" fmla="*/ 1667722 h 2767504"/>
                <a:gd name="connsiteX25" fmla="*/ 536983 w 2403565"/>
                <a:gd name="connsiteY25" fmla="*/ 1656286 h 2767504"/>
                <a:gd name="connsiteX26" fmla="*/ 522305 w 2403565"/>
                <a:gd name="connsiteY26" fmla="*/ 1610820 h 2767504"/>
                <a:gd name="connsiteX27" fmla="*/ 513032 w 2403565"/>
                <a:gd name="connsiteY27" fmla="*/ 1590846 h 2767504"/>
                <a:gd name="connsiteX28" fmla="*/ 510420 w 2403565"/>
                <a:gd name="connsiteY28" fmla="*/ 1583711 h 2767504"/>
                <a:gd name="connsiteX29" fmla="*/ 505572 w 2403565"/>
                <a:gd name="connsiteY29" fmla="*/ 1574779 h 2767504"/>
                <a:gd name="connsiteX30" fmla="*/ 475781 w 2403565"/>
                <a:gd name="connsiteY30" fmla="*/ 1510613 h 2767504"/>
                <a:gd name="connsiteX31" fmla="*/ 435593 w 2403565"/>
                <a:gd name="connsiteY31" fmla="*/ 1445853 h 2767504"/>
                <a:gd name="connsiteX32" fmla="*/ 426113 w 2403565"/>
                <a:gd name="connsiteY32" fmla="*/ 1428387 h 2767504"/>
                <a:gd name="connsiteX33" fmla="*/ 420632 w 2403565"/>
                <a:gd name="connsiteY33" fmla="*/ 1421743 h 2767504"/>
                <a:gd name="connsiteX34" fmla="*/ 417946 w 2403565"/>
                <a:gd name="connsiteY34" fmla="*/ 1417415 h 2767504"/>
                <a:gd name="connsiteX35" fmla="*/ 349684 w 2403565"/>
                <a:gd name="connsiteY35" fmla="*/ 1332112 h 2767504"/>
                <a:gd name="connsiteX36" fmla="*/ 333742 w 2403565"/>
                <a:gd name="connsiteY36" fmla="*/ 1316432 h 2767504"/>
                <a:gd name="connsiteX37" fmla="*/ 314457 w 2403565"/>
                <a:gd name="connsiteY37" fmla="*/ 1293058 h 2767504"/>
                <a:gd name="connsiteX38" fmla="*/ 286655 w 2403565"/>
                <a:gd name="connsiteY38" fmla="*/ 1270119 h 2767504"/>
                <a:gd name="connsiteX39" fmla="*/ 271881 w 2403565"/>
                <a:gd name="connsiteY39" fmla="*/ 1255589 h 2767504"/>
                <a:gd name="connsiteX40" fmla="*/ 226664 w 2403565"/>
                <a:gd name="connsiteY40" fmla="*/ 1220622 h 2767504"/>
                <a:gd name="connsiteX41" fmla="*/ 179128 w 2403565"/>
                <a:gd name="connsiteY41" fmla="*/ 1181402 h 2767504"/>
                <a:gd name="connsiteX42" fmla="*/ 23804 w 2403565"/>
                <a:gd name="connsiteY42" fmla="*/ 1097094 h 2767504"/>
                <a:gd name="connsiteX43" fmla="*/ 1740 w 2403565"/>
                <a:gd name="connsiteY43" fmla="*/ 1089019 h 2767504"/>
                <a:gd name="connsiteX44" fmla="*/ 0 w 2403565"/>
                <a:gd name="connsiteY44" fmla="*/ 1079569 h 2767504"/>
                <a:gd name="connsiteX45" fmla="*/ 499935 w 2403565"/>
                <a:gd name="connsiteY45" fmla="*/ 496591 h 2767504"/>
                <a:gd name="connsiteX46" fmla="*/ 1136923 w 2403565"/>
                <a:gd name="connsiteY46" fmla="*/ 67586 h 2767504"/>
                <a:gd name="connsiteX47" fmla="*/ 1140098 w 2403565"/>
                <a:gd name="connsiteY47" fmla="*/ 68562 h 2767504"/>
                <a:gd name="connsiteX48" fmla="*/ 1179160 w 2403565"/>
                <a:gd name="connsiteY48" fmla="*/ 51999 h 2767504"/>
                <a:gd name="connsiteX49" fmla="*/ 1213762 w 2403565"/>
                <a:gd name="connsiteY49" fmla="*/ 42485 h 2767504"/>
                <a:gd name="connsiteX50" fmla="*/ 1217251 w 2403565"/>
                <a:gd name="connsiteY50" fmla="*/ 41110 h 2767504"/>
                <a:gd name="connsiteX51" fmla="*/ 1226588 w 2403565"/>
                <a:gd name="connsiteY51" fmla="*/ 38958 h 2767504"/>
                <a:gd name="connsiteX52" fmla="*/ 1230108 w 2403565"/>
                <a:gd name="connsiteY52" fmla="*/ 37990 h 2767504"/>
                <a:gd name="connsiteX53" fmla="*/ 1231184 w 2403565"/>
                <a:gd name="connsiteY53" fmla="*/ 37899 h 2767504"/>
                <a:gd name="connsiteX54" fmla="*/ 1349911 w 2403565"/>
                <a:gd name="connsiteY54" fmla="*/ 10536 h 2767504"/>
                <a:gd name="connsiteX55" fmla="*/ 1489165 w 2403565"/>
                <a:gd name="connsiteY55" fmla="*/ 0 h 276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403565" h="2767504">
                  <a:moveTo>
                    <a:pt x="1489165" y="0"/>
                  </a:moveTo>
                  <a:cubicBezTo>
                    <a:pt x="1994174" y="0"/>
                    <a:pt x="2403565" y="409391"/>
                    <a:pt x="2403565" y="914400"/>
                  </a:cubicBezTo>
                  <a:cubicBezTo>
                    <a:pt x="2403565" y="945964"/>
                    <a:pt x="2401966" y="977154"/>
                    <a:pt x="2398844" y="1007893"/>
                  </a:cubicBezTo>
                  <a:lnTo>
                    <a:pt x="2388177" y="1077789"/>
                  </a:lnTo>
                  <a:lnTo>
                    <a:pt x="2360624" y="1167501"/>
                  </a:lnTo>
                  <a:cubicBezTo>
                    <a:pt x="2251667" y="1456831"/>
                    <a:pt x="1981576" y="1816308"/>
                    <a:pt x="1605858" y="2139578"/>
                  </a:cubicBezTo>
                  <a:cubicBezTo>
                    <a:pt x="1215501" y="2475443"/>
                    <a:pt x="803513" y="2692735"/>
                    <a:pt x="497125" y="2747697"/>
                  </a:cubicBezTo>
                  <a:lnTo>
                    <a:pt x="464547" y="2751951"/>
                  </a:lnTo>
                  <a:lnTo>
                    <a:pt x="460882" y="2756868"/>
                  </a:lnTo>
                  <a:lnTo>
                    <a:pt x="395647" y="2766972"/>
                  </a:lnTo>
                  <a:cubicBezTo>
                    <a:pt x="332900" y="2770331"/>
                    <a:pt x="288978" y="2757874"/>
                    <a:pt x="269499" y="2727642"/>
                  </a:cubicBezTo>
                  <a:cubicBezTo>
                    <a:pt x="259760" y="2712527"/>
                    <a:pt x="256592" y="2693683"/>
                    <a:pt x="259484" y="2671650"/>
                  </a:cubicBezTo>
                  <a:lnTo>
                    <a:pt x="261039" y="2667214"/>
                  </a:lnTo>
                  <a:lnTo>
                    <a:pt x="261990" y="2666048"/>
                  </a:lnTo>
                  <a:lnTo>
                    <a:pt x="314517" y="2593550"/>
                  </a:lnTo>
                  <a:lnTo>
                    <a:pt x="317335" y="2591225"/>
                  </a:lnTo>
                  <a:cubicBezTo>
                    <a:pt x="358703" y="2549856"/>
                    <a:pt x="396126" y="2504542"/>
                    <a:pt x="428991" y="2455896"/>
                  </a:cubicBezTo>
                  <a:lnTo>
                    <a:pt x="483992" y="2354565"/>
                  </a:lnTo>
                  <a:lnTo>
                    <a:pt x="484705" y="2353874"/>
                  </a:lnTo>
                  <a:lnTo>
                    <a:pt x="484400" y="2353812"/>
                  </a:lnTo>
                  <a:lnTo>
                    <a:pt x="513298" y="2300572"/>
                  </a:lnTo>
                  <a:cubicBezTo>
                    <a:pt x="559569" y="2191175"/>
                    <a:pt x="585156" y="2070898"/>
                    <a:pt x="585156" y="1944646"/>
                  </a:cubicBezTo>
                  <a:cubicBezTo>
                    <a:pt x="585156" y="1866109"/>
                    <a:pt x="575255" y="1789883"/>
                    <a:pt x="556632" y="1717151"/>
                  </a:cubicBezTo>
                  <a:lnTo>
                    <a:pt x="543101" y="1675236"/>
                  </a:lnTo>
                  <a:lnTo>
                    <a:pt x="541169" y="1667722"/>
                  </a:lnTo>
                  <a:lnTo>
                    <a:pt x="536983" y="1656286"/>
                  </a:lnTo>
                  <a:lnTo>
                    <a:pt x="522305" y="1610820"/>
                  </a:lnTo>
                  <a:lnTo>
                    <a:pt x="513032" y="1590846"/>
                  </a:lnTo>
                  <a:lnTo>
                    <a:pt x="510420" y="1583711"/>
                  </a:lnTo>
                  <a:lnTo>
                    <a:pt x="505572" y="1574779"/>
                  </a:lnTo>
                  <a:lnTo>
                    <a:pt x="475781" y="1510613"/>
                  </a:lnTo>
                  <a:lnTo>
                    <a:pt x="435593" y="1445853"/>
                  </a:lnTo>
                  <a:lnTo>
                    <a:pt x="426113" y="1428387"/>
                  </a:lnTo>
                  <a:lnTo>
                    <a:pt x="420632" y="1421743"/>
                  </a:lnTo>
                  <a:lnTo>
                    <a:pt x="417946" y="1417415"/>
                  </a:lnTo>
                  <a:cubicBezTo>
                    <a:pt x="396881" y="1387616"/>
                    <a:pt x="374077" y="1359132"/>
                    <a:pt x="349684" y="1332112"/>
                  </a:cubicBezTo>
                  <a:lnTo>
                    <a:pt x="333742" y="1316432"/>
                  </a:lnTo>
                  <a:lnTo>
                    <a:pt x="314457" y="1293058"/>
                  </a:lnTo>
                  <a:lnTo>
                    <a:pt x="286655" y="1270119"/>
                  </a:lnTo>
                  <a:lnTo>
                    <a:pt x="271881" y="1255589"/>
                  </a:lnTo>
                  <a:lnTo>
                    <a:pt x="226664" y="1220622"/>
                  </a:lnTo>
                  <a:lnTo>
                    <a:pt x="179128" y="1181402"/>
                  </a:lnTo>
                  <a:cubicBezTo>
                    <a:pt x="130482" y="1148537"/>
                    <a:pt x="78503" y="1120230"/>
                    <a:pt x="23804" y="1097094"/>
                  </a:cubicBezTo>
                  <a:lnTo>
                    <a:pt x="1740" y="1089019"/>
                  </a:lnTo>
                  <a:lnTo>
                    <a:pt x="0" y="1079569"/>
                  </a:lnTo>
                  <a:cubicBezTo>
                    <a:pt x="14999" y="987472"/>
                    <a:pt x="219530" y="746181"/>
                    <a:pt x="499935" y="496591"/>
                  </a:cubicBezTo>
                  <a:cubicBezTo>
                    <a:pt x="780340" y="247000"/>
                    <a:pt x="1043709" y="71810"/>
                    <a:pt x="1136923" y="67586"/>
                  </a:cubicBezTo>
                  <a:lnTo>
                    <a:pt x="1140098" y="68562"/>
                  </a:lnTo>
                  <a:lnTo>
                    <a:pt x="1179160" y="51999"/>
                  </a:lnTo>
                  <a:lnTo>
                    <a:pt x="1213762" y="42485"/>
                  </a:lnTo>
                  <a:lnTo>
                    <a:pt x="1217251" y="41110"/>
                  </a:lnTo>
                  <a:lnTo>
                    <a:pt x="1226588" y="38958"/>
                  </a:lnTo>
                  <a:lnTo>
                    <a:pt x="1230108" y="37990"/>
                  </a:lnTo>
                  <a:lnTo>
                    <a:pt x="1231184" y="37899"/>
                  </a:lnTo>
                  <a:lnTo>
                    <a:pt x="1349911" y="10536"/>
                  </a:lnTo>
                  <a:cubicBezTo>
                    <a:pt x="1395317" y="3598"/>
                    <a:pt x="1441821" y="0"/>
                    <a:pt x="1489165" y="0"/>
                  </a:cubicBezTo>
                  <a:close/>
                </a:path>
              </a:pathLst>
            </a:custGeom>
            <a:solidFill>
              <a:srgbClr val="5C9A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71"/>
            <p:cNvSpPr>
              <a:spLocks noChangeAspect="1"/>
            </p:cNvSpPr>
            <p:nvPr/>
          </p:nvSpPr>
          <p:spPr>
            <a:xfrm>
              <a:off x="6627482" y="3903578"/>
              <a:ext cx="2118505" cy="2551943"/>
            </a:xfrm>
            <a:custGeom>
              <a:avLst/>
              <a:gdLst>
                <a:gd name="connsiteX0" fmla="*/ 1302664 w 2118505"/>
                <a:gd name="connsiteY0" fmla="*/ 0 h 2551943"/>
                <a:gd name="connsiteX1" fmla="*/ 1368981 w 2118505"/>
                <a:gd name="connsiteY1" fmla="*/ 3349 h 2551943"/>
                <a:gd name="connsiteX2" fmla="*/ 2118505 w 2118505"/>
                <a:gd name="connsiteY2" fmla="*/ 833925 h 2551943"/>
                <a:gd name="connsiteX3" fmla="*/ 2114195 w 2118505"/>
                <a:gd name="connsiteY3" fmla="*/ 919289 h 2551943"/>
                <a:gd name="connsiteX4" fmla="*/ 2104455 w 2118505"/>
                <a:gd name="connsiteY4" fmla="*/ 983107 h 2551943"/>
                <a:gd name="connsiteX5" fmla="*/ 2079298 w 2118505"/>
                <a:gd name="connsiteY5" fmla="*/ 1065018 h 2551943"/>
                <a:gd name="connsiteX6" fmla="*/ 1628574 w 2118505"/>
                <a:gd name="connsiteY6" fmla="*/ 1726516 h 2551943"/>
                <a:gd name="connsiteX7" fmla="*/ 1548855 w 2118505"/>
                <a:gd name="connsiteY7" fmla="*/ 1805968 h 2551943"/>
                <a:gd name="connsiteX8" fmla="*/ 1548827 w 2118505"/>
                <a:gd name="connsiteY8" fmla="*/ 1805945 h 2551943"/>
                <a:gd name="connsiteX9" fmla="*/ 1444129 w 2118505"/>
                <a:gd name="connsiteY9" fmla="*/ 1916057 h 2551943"/>
                <a:gd name="connsiteX10" fmla="*/ 491627 w 2118505"/>
                <a:gd name="connsiteY10" fmla="*/ 2529228 h 2551943"/>
                <a:gd name="connsiteX11" fmla="*/ 463187 w 2118505"/>
                <a:gd name="connsiteY11" fmla="*/ 2534278 h 2551943"/>
                <a:gd name="connsiteX12" fmla="*/ 460136 w 2118505"/>
                <a:gd name="connsiteY12" fmla="*/ 2539073 h 2551943"/>
                <a:gd name="connsiteX13" fmla="*/ 403238 w 2118505"/>
                <a:gd name="connsiteY13" fmla="*/ 2550695 h 2551943"/>
                <a:gd name="connsiteX14" fmla="*/ 291257 w 2118505"/>
                <a:gd name="connsiteY14" fmla="*/ 2517100 h 2551943"/>
                <a:gd name="connsiteX15" fmla="*/ 280607 w 2118505"/>
                <a:gd name="connsiteY15" fmla="*/ 2464077 h 2551943"/>
                <a:gd name="connsiteX16" fmla="*/ 281824 w 2118505"/>
                <a:gd name="connsiteY16" fmla="*/ 2459805 h 2551943"/>
                <a:gd name="connsiteX17" fmla="*/ 282621 w 2118505"/>
                <a:gd name="connsiteY17" fmla="*/ 2458665 h 2551943"/>
                <a:gd name="connsiteX18" fmla="*/ 326293 w 2118505"/>
                <a:gd name="connsiteY18" fmla="*/ 2388005 h 2551943"/>
                <a:gd name="connsiteX19" fmla="*/ 328688 w 2118505"/>
                <a:gd name="connsiteY19" fmla="*/ 2385704 h 2551943"/>
                <a:gd name="connsiteX20" fmla="*/ 422146 w 2118505"/>
                <a:gd name="connsiteY20" fmla="*/ 2253389 h 2551943"/>
                <a:gd name="connsiteX21" fmla="*/ 467030 w 2118505"/>
                <a:gd name="connsiteY21" fmla="*/ 2155192 h 2551943"/>
                <a:gd name="connsiteX22" fmla="*/ 467632 w 2118505"/>
                <a:gd name="connsiteY22" fmla="*/ 2154512 h 2551943"/>
                <a:gd name="connsiteX23" fmla="*/ 467363 w 2118505"/>
                <a:gd name="connsiteY23" fmla="*/ 2154461 h 2551943"/>
                <a:gd name="connsiteX24" fmla="*/ 490945 w 2118505"/>
                <a:gd name="connsiteY24" fmla="*/ 2102868 h 2551943"/>
                <a:gd name="connsiteX25" fmla="*/ 542150 w 2118505"/>
                <a:gd name="connsiteY25" fmla="*/ 1761664 h 2551943"/>
                <a:gd name="connsiteX26" fmla="*/ 509559 w 2118505"/>
                <a:gd name="connsiteY26" fmla="*/ 1545861 h 2551943"/>
                <a:gd name="connsiteX27" fmla="*/ 496293 w 2118505"/>
                <a:gd name="connsiteY27" fmla="*/ 1506353 h 2551943"/>
                <a:gd name="connsiteX28" fmla="*/ 494348 w 2118505"/>
                <a:gd name="connsiteY28" fmla="*/ 1499256 h 2551943"/>
                <a:gd name="connsiteX29" fmla="*/ 490295 w 2118505"/>
                <a:gd name="connsiteY29" fmla="*/ 1488492 h 2551943"/>
                <a:gd name="connsiteX30" fmla="*/ 475906 w 2118505"/>
                <a:gd name="connsiteY30" fmla="*/ 1445638 h 2551943"/>
                <a:gd name="connsiteX31" fmla="*/ 467106 w 2118505"/>
                <a:gd name="connsiteY31" fmla="*/ 1426898 h 2551943"/>
                <a:gd name="connsiteX32" fmla="*/ 464577 w 2118505"/>
                <a:gd name="connsiteY32" fmla="*/ 1420182 h 2551943"/>
                <a:gd name="connsiteX33" fmla="*/ 460027 w 2118505"/>
                <a:gd name="connsiteY33" fmla="*/ 1411823 h 2551943"/>
                <a:gd name="connsiteX34" fmla="*/ 431756 w 2118505"/>
                <a:gd name="connsiteY34" fmla="*/ 1351621 h 2551943"/>
                <a:gd name="connsiteX35" fmla="*/ 394344 w 2118505"/>
                <a:gd name="connsiteY35" fmla="*/ 1291172 h 2551943"/>
                <a:gd name="connsiteX36" fmla="*/ 385446 w 2118505"/>
                <a:gd name="connsiteY36" fmla="*/ 1274826 h 2551943"/>
                <a:gd name="connsiteX37" fmla="*/ 380416 w 2118505"/>
                <a:gd name="connsiteY37" fmla="*/ 1268667 h 2551943"/>
                <a:gd name="connsiteX38" fmla="*/ 377915 w 2118505"/>
                <a:gd name="connsiteY38" fmla="*/ 1264627 h 2551943"/>
                <a:gd name="connsiteX39" fmla="*/ 315190 w 2118505"/>
                <a:gd name="connsiteY39" fmla="*/ 1185471 h 2551943"/>
                <a:gd name="connsiteX40" fmla="*/ 300682 w 2118505"/>
                <a:gd name="connsiteY40" fmla="*/ 1171025 h 2551943"/>
                <a:gd name="connsiteX41" fmla="*/ 282985 w 2118505"/>
                <a:gd name="connsiteY41" fmla="*/ 1149354 h 2551943"/>
                <a:gd name="connsiteX42" fmla="*/ 257831 w 2118505"/>
                <a:gd name="connsiteY42" fmla="*/ 1128357 h 2551943"/>
                <a:gd name="connsiteX43" fmla="*/ 244385 w 2118505"/>
                <a:gd name="connsiteY43" fmla="*/ 1114971 h 2551943"/>
                <a:gd name="connsiteX44" fmla="*/ 203552 w 2118505"/>
                <a:gd name="connsiteY44" fmla="*/ 1083052 h 2551943"/>
                <a:gd name="connsiteX45" fmla="*/ 160542 w 2118505"/>
                <a:gd name="connsiteY45" fmla="*/ 1047152 h 2551943"/>
                <a:gd name="connsiteX46" fmla="*/ 21467 w 2118505"/>
                <a:gd name="connsiteY46" fmla="*/ 971613 h 2551943"/>
                <a:gd name="connsiteX47" fmla="*/ 1841 w 2118505"/>
                <a:gd name="connsiteY47" fmla="*/ 964598 h 2551943"/>
                <a:gd name="connsiteX48" fmla="*/ 0 w 2118505"/>
                <a:gd name="connsiteY48" fmla="*/ 955649 h 2551943"/>
                <a:gd name="connsiteX49" fmla="*/ 11163 w 2118505"/>
                <a:gd name="connsiteY49" fmla="*/ 915919 h 2551943"/>
                <a:gd name="connsiteX50" fmla="*/ 35401 w 2118505"/>
                <a:gd name="connsiteY50" fmla="*/ 865866 h 2551943"/>
                <a:gd name="connsiteX51" fmla="*/ 56502 w 2118505"/>
                <a:gd name="connsiteY51" fmla="*/ 835316 h 2551943"/>
                <a:gd name="connsiteX52" fmla="*/ 432874 w 2118505"/>
                <a:gd name="connsiteY52" fmla="*/ 442046 h 2551943"/>
                <a:gd name="connsiteX53" fmla="*/ 1001128 w 2118505"/>
                <a:gd name="connsiteY53" fmla="*/ 59332 h 2551943"/>
                <a:gd name="connsiteX54" fmla="*/ 1003961 w 2118505"/>
                <a:gd name="connsiteY54" fmla="*/ 60203 h 2551943"/>
                <a:gd name="connsiteX55" fmla="*/ 1038808 w 2118505"/>
                <a:gd name="connsiteY55" fmla="*/ 45427 h 2551943"/>
                <a:gd name="connsiteX56" fmla="*/ 1069676 w 2118505"/>
                <a:gd name="connsiteY56" fmla="*/ 36940 h 2551943"/>
                <a:gd name="connsiteX57" fmla="*/ 1072789 w 2118505"/>
                <a:gd name="connsiteY57" fmla="*/ 35713 h 2551943"/>
                <a:gd name="connsiteX58" fmla="*/ 1081118 w 2118505"/>
                <a:gd name="connsiteY58" fmla="*/ 33793 h 2551943"/>
                <a:gd name="connsiteX59" fmla="*/ 1084258 w 2118505"/>
                <a:gd name="connsiteY59" fmla="*/ 32930 h 2551943"/>
                <a:gd name="connsiteX60" fmla="*/ 1085218 w 2118505"/>
                <a:gd name="connsiteY60" fmla="*/ 32849 h 2551943"/>
                <a:gd name="connsiteX61" fmla="*/ 1191134 w 2118505"/>
                <a:gd name="connsiteY61" fmla="*/ 8438 h 255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18505" h="2551943">
                  <a:moveTo>
                    <a:pt x="1302664" y="0"/>
                  </a:moveTo>
                  <a:lnTo>
                    <a:pt x="1368981" y="3349"/>
                  </a:lnTo>
                  <a:cubicBezTo>
                    <a:pt x="1789977" y="46103"/>
                    <a:pt x="2118505" y="401649"/>
                    <a:pt x="2118505" y="833925"/>
                  </a:cubicBezTo>
                  <a:cubicBezTo>
                    <a:pt x="2118505" y="862745"/>
                    <a:pt x="2117045" y="891222"/>
                    <a:pt x="2114195" y="919289"/>
                  </a:cubicBezTo>
                  <a:lnTo>
                    <a:pt x="2104455" y="983107"/>
                  </a:lnTo>
                  <a:lnTo>
                    <a:pt x="2079298" y="1065018"/>
                  </a:lnTo>
                  <a:cubicBezTo>
                    <a:pt x="2004686" y="1263146"/>
                    <a:pt x="1847318" y="1497301"/>
                    <a:pt x="1628574" y="1726516"/>
                  </a:cubicBezTo>
                  <a:lnTo>
                    <a:pt x="1548855" y="1805968"/>
                  </a:lnTo>
                  <a:lnTo>
                    <a:pt x="1548827" y="1805945"/>
                  </a:lnTo>
                  <a:lnTo>
                    <a:pt x="1444129" y="1916057"/>
                  </a:lnTo>
                  <a:cubicBezTo>
                    <a:pt x="1112827" y="2247910"/>
                    <a:pt x="758604" y="2467492"/>
                    <a:pt x="491627" y="2529228"/>
                  </a:cubicBezTo>
                  <a:lnTo>
                    <a:pt x="463187" y="2534278"/>
                  </a:lnTo>
                  <a:lnTo>
                    <a:pt x="460136" y="2539073"/>
                  </a:lnTo>
                  <a:lnTo>
                    <a:pt x="403238" y="2550695"/>
                  </a:lnTo>
                  <a:cubicBezTo>
                    <a:pt x="348300" y="2555816"/>
                    <a:pt x="309352" y="2545298"/>
                    <a:pt x="291257" y="2517100"/>
                  </a:cubicBezTo>
                  <a:cubicBezTo>
                    <a:pt x="282209" y="2503002"/>
                    <a:pt x="278804" y="2485151"/>
                    <a:pt x="280607" y="2464077"/>
                  </a:cubicBezTo>
                  <a:lnTo>
                    <a:pt x="281824" y="2459805"/>
                  </a:lnTo>
                  <a:lnTo>
                    <a:pt x="282621" y="2458665"/>
                  </a:lnTo>
                  <a:lnTo>
                    <a:pt x="326293" y="2388005"/>
                  </a:lnTo>
                  <a:lnTo>
                    <a:pt x="328688" y="2385704"/>
                  </a:lnTo>
                  <a:cubicBezTo>
                    <a:pt x="363605" y="2345034"/>
                    <a:pt x="394931" y="2300728"/>
                    <a:pt x="422146" y="2253389"/>
                  </a:cubicBezTo>
                  <a:lnTo>
                    <a:pt x="467030" y="2155192"/>
                  </a:lnTo>
                  <a:lnTo>
                    <a:pt x="467632" y="2154512"/>
                  </a:lnTo>
                  <a:lnTo>
                    <a:pt x="467363" y="2154461"/>
                  </a:lnTo>
                  <a:lnTo>
                    <a:pt x="490945" y="2102868"/>
                  </a:lnTo>
                  <a:cubicBezTo>
                    <a:pt x="527901" y="1997255"/>
                    <a:pt x="546349" y="1881914"/>
                    <a:pt x="542150" y="1761664"/>
                  </a:cubicBezTo>
                  <a:cubicBezTo>
                    <a:pt x="539538" y="1686862"/>
                    <a:pt x="528316" y="1614564"/>
                    <a:pt x="509559" y="1545861"/>
                  </a:cubicBezTo>
                  <a:lnTo>
                    <a:pt x="496293" y="1506353"/>
                  </a:lnTo>
                  <a:lnTo>
                    <a:pt x="494348" y="1499256"/>
                  </a:lnTo>
                  <a:lnTo>
                    <a:pt x="490295" y="1488492"/>
                  </a:lnTo>
                  <a:lnTo>
                    <a:pt x="475906" y="1445638"/>
                  </a:lnTo>
                  <a:lnTo>
                    <a:pt x="467106" y="1426898"/>
                  </a:lnTo>
                  <a:lnTo>
                    <a:pt x="464577" y="1420182"/>
                  </a:lnTo>
                  <a:lnTo>
                    <a:pt x="460027" y="1411823"/>
                  </a:lnTo>
                  <a:lnTo>
                    <a:pt x="431756" y="1351621"/>
                  </a:lnTo>
                  <a:lnTo>
                    <a:pt x="394344" y="1291172"/>
                  </a:lnTo>
                  <a:lnTo>
                    <a:pt x="385446" y="1274826"/>
                  </a:lnTo>
                  <a:lnTo>
                    <a:pt x="380416" y="1268667"/>
                  </a:lnTo>
                  <a:lnTo>
                    <a:pt x="377915" y="1264627"/>
                  </a:lnTo>
                  <a:cubicBezTo>
                    <a:pt x="358444" y="1236890"/>
                    <a:pt x="337489" y="1210458"/>
                    <a:pt x="315190" y="1185471"/>
                  </a:cubicBezTo>
                  <a:lnTo>
                    <a:pt x="300682" y="1171025"/>
                  </a:lnTo>
                  <a:lnTo>
                    <a:pt x="282985" y="1149354"/>
                  </a:lnTo>
                  <a:lnTo>
                    <a:pt x="257831" y="1128357"/>
                  </a:lnTo>
                  <a:lnTo>
                    <a:pt x="244385" y="1114971"/>
                  </a:lnTo>
                  <a:lnTo>
                    <a:pt x="203552" y="1083052"/>
                  </a:lnTo>
                  <a:lnTo>
                    <a:pt x="160542" y="1047152"/>
                  </a:lnTo>
                  <a:cubicBezTo>
                    <a:pt x="116771" y="1017341"/>
                    <a:pt x="70226" y="991972"/>
                    <a:pt x="21467" y="971613"/>
                  </a:cubicBezTo>
                  <a:lnTo>
                    <a:pt x="1841" y="964598"/>
                  </a:lnTo>
                  <a:lnTo>
                    <a:pt x="0" y="955649"/>
                  </a:lnTo>
                  <a:cubicBezTo>
                    <a:pt x="1262" y="944627"/>
                    <a:pt x="5045" y="931294"/>
                    <a:pt x="11163" y="915919"/>
                  </a:cubicBezTo>
                  <a:lnTo>
                    <a:pt x="35401" y="865866"/>
                  </a:lnTo>
                  <a:lnTo>
                    <a:pt x="56502" y="835316"/>
                  </a:lnTo>
                  <a:cubicBezTo>
                    <a:pt x="133705" y="731097"/>
                    <a:pt x="268714" y="588166"/>
                    <a:pt x="432874" y="442046"/>
                  </a:cubicBezTo>
                  <a:cubicBezTo>
                    <a:pt x="683022" y="219387"/>
                    <a:pt x="917972" y="63101"/>
                    <a:pt x="1001128" y="59332"/>
                  </a:cubicBezTo>
                  <a:lnTo>
                    <a:pt x="1003961" y="60203"/>
                  </a:lnTo>
                  <a:lnTo>
                    <a:pt x="1038808" y="45427"/>
                  </a:lnTo>
                  <a:lnTo>
                    <a:pt x="1069676" y="36940"/>
                  </a:lnTo>
                  <a:lnTo>
                    <a:pt x="1072789" y="35713"/>
                  </a:lnTo>
                  <a:lnTo>
                    <a:pt x="1081118" y="33793"/>
                  </a:lnTo>
                  <a:lnTo>
                    <a:pt x="1084258" y="32930"/>
                  </a:lnTo>
                  <a:lnTo>
                    <a:pt x="1085218" y="32849"/>
                  </a:lnTo>
                  <a:lnTo>
                    <a:pt x="1191134" y="8438"/>
                  </a:ln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TextBox 75"/>
          <p:cNvSpPr txBox="1"/>
          <p:nvPr/>
        </p:nvSpPr>
        <p:spPr>
          <a:xfrm>
            <a:off x="6310489" y="258228"/>
            <a:ext cx="5508978" cy="1046440"/>
          </a:xfrm>
          <a:prstGeom prst="rect">
            <a:avLst/>
          </a:prstGeom>
          <a:noFill/>
        </p:spPr>
        <p:txBody>
          <a:bodyPr wrap="square" rtlCol="0">
            <a:spAutoFit/>
          </a:bodyPr>
          <a:lstStyle/>
          <a:p>
            <a:pPr algn="r"/>
            <a:r>
              <a:rPr lang="en-US" sz="4400" b="1" dirty="0">
                <a:solidFill>
                  <a:schemeClr val="bg1"/>
                </a:solidFill>
                <a:latin typeface="Candara" panose="020E0502030303020204" pitchFamily="34" charset="0"/>
              </a:rPr>
              <a:t>TITLE GOES HERE</a:t>
            </a:r>
          </a:p>
          <a:p>
            <a:pPr algn="r"/>
            <a:r>
              <a:rPr lang="en-US" dirty="0">
                <a:solidFill>
                  <a:schemeClr val="bg1"/>
                </a:solidFill>
                <a:latin typeface="Candara" panose="020E0502030303020204" pitchFamily="34" charset="0"/>
              </a:rPr>
              <a:t>Your Subtitle</a:t>
            </a:r>
          </a:p>
        </p:txBody>
      </p:sp>
      <p:sp>
        <p:nvSpPr>
          <p:cNvPr id="77" name="Rectangle 76"/>
          <p:cNvSpPr/>
          <p:nvPr/>
        </p:nvSpPr>
        <p:spPr>
          <a:xfrm>
            <a:off x="7145482" y="2642453"/>
            <a:ext cx="4520046" cy="1993869"/>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7068292" y="1669827"/>
            <a:ext cx="4567051" cy="744819"/>
          </a:xfrm>
          <a:prstGeom prst="rect">
            <a:avLst/>
          </a:prstGeom>
          <a:noFill/>
        </p:spPr>
        <p:txBody>
          <a:bodyPr wrap="square" rtlCol="0">
            <a:spAutoFit/>
          </a:bodyPr>
          <a:lstStyle/>
          <a:p>
            <a:pPr defTabSz="1219170">
              <a:spcBef>
                <a:spcPct val="20000"/>
              </a:spcBef>
              <a:defRPr/>
            </a:pPr>
            <a:r>
              <a:rPr lang="en-US" sz="1600" dirty="0">
                <a:solidFill>
                  <a:schemeClr val="bg1"/>
                </a:solidFill>
                <a:latin typeface="Candara" panose="020E0502030303020204" pitchFamily="34" charset="0"/>
              </a:rPr>
              <a:t>LOREM IPSUM</a:t>
            </a:r>
          </a:p>
          <a:p>
            <a:pPr defTabSz="1219170">
              <a:spcBef>
                <a:spcPct val="20000"/>
              </a:spcBef>
              <a:defRPr/>
            </a:pPr>
            <a:r>
              <a:rPr lang="en-US" sz="1200" i="1" dirty="0">
                <a:solidFill>
                  <a:schemeClr val="bg1">
                    <a:lumMod val="95000"/>
                  </a:schemeClr>
                </a:solidFill>
                <a:latin typeface="Candara" panose="020E0502030303020204" pitchFamily="34" charset="0"/>
              </a:rPr>
              <a:t>Lorem ipsum dolor sit amet, consectetur adipiscing elit, sed do eiusmod tempor incididunt ut labore et dolore magna aliqua. </a:t>
            </a:r>
          </a:p>
        </p:txBody>
      </p:sp>
      <p:sp>
        <p:nvSpPr>
          <p:cNvPr id="79" name="TextBox 78"/>
          <p:cNvSpPr txBox="1"/>
          <p:nvPr/>
        </p:nvSpPr>
        <p:spPr>
          <a:xfrm>
            <a:off x="7145482" y="4760478"/>
            <a:ext cx="4520046" cy="1754326"/>
          </a:xfrm>
          <a:prstGeom prst="rect">
            <a:avLst/>
          </a:prstGeom>
          <a:noFill/>
        </p:spPr>
        <p:txBody>
          <a:bodyPr wrap="square" rtlCol="0">
            <a:spAutoFit/>
          </a:bodyPr>
          <a:lstStyle/>
          <a:p>
            <a:r>
              <a:rPr lang="en-US" sz="1200" dirty="0">
                <a:solidFill>
                  <a:schemeClr val="bg1"/>
                </a:solidFill>
                <a:latin typeface="Candara" panose="020E0502030303020204" pitchFamily="34" charset="0"/>
              </a:rPr>
              <a:t>Lorem ipsum dolor sit amet, 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Lorem ipsum dolor sit amet, consectetur adipiscing elit, sed do eiusmod tempor incididunt ut labore et dolore magna aliqua.  Lorem ipsum dolor sit amet, consectetur adipiscing elit.</a:t>
            </a:r>
          </a:p>
        </p:txBody>
      </p:sp>
      <p:grpSp>
        <p:nvGrpSpPr>
          <p:cNvPr id="82" name="Group 81"/>
          <p:cNvGrpSpPr/>
          <p:nvPr/>
        </p:nvGrpSpPr>
        <p:grpSpPr>
          <a:xfrm>
            <a:off x="4497717" y="1290413"/>
            <a:ext cx="532837" cy="469823"/>
            <a:chOff x="1373651" y="2609582"/>
            <a:chExt cx="532837" cy="469823"/>
          </a:xfrm>
        </p:grpSpPr>
        <p:sp>
          <p:nvSpPr>
            <p:cNvPr id="80" name="Oval 10"/>
            <p:cNvSpPr>
              <a:spLocks noChangeAspect="1" noChangeArrowheads="1"/>
            </p:cNvSpPr>
            <p:nvPr/>
          </p:nvSpPr>
          <p:spPr bwMode="auto">
            <a:xfrm flipH="1">
              <a:off x="1419987" y="2609582"/>
              <a:ext cx="457200" cy="457200"/>
            </a:xfrm>
            <a:prstGeom prst="ellipse">
              <a:avLst/>
            </a:prstGeom>
            <a:noFill/>
            <a:ln w="12700">
              <a:solidFill>
                <a:schemeClr val="bg2">
                  <a:lumMod val="25000"/>
                </a:schemeClr>
              </a:solidFill>
              <a:round/>
              <a:headEnd/>
              <a:tailEnd/>
            </a:ln>
            <a:effectLst>
              <a:outerShdw blurRad="63500" sx="102000" sy="102000" algn="ctr" rotWithShape="0">
                <a:prstClr val="black">
                  <a:alpha val="40000"/>
                </a:prstClr>
              </a:outerShdw>
            </a:effectLst>
          </p:spPr>
          <p:txBody>
            <a:bodyPr vert="horz" wrap="square" lIns="121920" tIns="60960" rIns="121920" bIns="60960" numCol="1" anchor="ctr" anchorCtr="1" compatLnSpc="1">
              <a:prstTxWarp prst="textNoShape">
                <a:avLst/>
              </a:prstTxWarp>
            </a:bodyPr>
            <a:lstStyle/>
            <a:p>
              <a:endParaRPr lang="en-US" b="1" dirty="0">
                <a:solidFill>
                  <a:schemeClr val="bg2">
                    <a:lumMod val="10000"/>
                  </a:schemeClr>
                </a:solidFill>
                <a:latin typeface="Lato" panose="020F0502020204030203"/>
              </a:endParaRPr>
            </a:p>
          </p:txBody>
        </p:sp>
        <p:sp>
          <p:nvSpPr>
            <p:cNvPr id="81" name="TextBox 80"/>
            <p:cNvSpPr txBox="1"/>
            <p:nvPr/>
          </p:nvSpPr>
          <p:spPr>
            <a:xfrm>
              <a:off x="1373651" y="2617740"/>
              <a:ext cx="532837" cy="461665"/>
            </a:xfrm>
            <a:prstGeom prst="rect">
              <a:avLst/>
            </a:prstGeom>
            <a:noFill/>
          </p:spPr>
          <p:txBody>
            <a:bodyPr wrap="square" rtlCol="0">
              <a:spAutoFit/>
            </a:bodyPr>
            <a:lstStyle/>
            <a:p>
              <a:pPr algn="ctr"/>
              <a:r>
                <a:rPr lang="en-US" sz="2400" b="1" dirty="0">
                  <a:solidFill>
                    <a:schemeClr val="bg2">
                      <a:lumMod val="25000"/>
                    </a:schemeClr>
                  </a:solidFill>
                  <a:latin typeface="Lato" panose="020F0502020204030203"/>
                </a:rPr>
                <a:t>01</a:t>
              </a:r>
            </a:p>
          </p:txBody>
        </p:sp>
      </p:grpSp>
      <p:sp>
        <p:nvSpPr>
          <p:cNvPr id="98" name="TextBox 97"/>
          <p:cNvSpPr txBox="1"/>
          <p:nvPr/>
        </p:nvSpPr>
        <p:spPr>
          <a:xfrm>
            <a:off x="3156362" y="1214600"/>
            <a:ext cx="1169278" cy="861774"/>
          </a:xfrm>
          <a:prstGeom prst="rect">
            <a:avLst/>
          </a:prstGeom>
          <a:noFill/>
        </p:spPr>
        <p:txBody>
          <a:bodyPr wrap="square" rtlCol="0">
            <a:spAutoFit/>
          </a:bodyPr>
          <a:lstStyle/>
          <a:p>
            <a:r>
              <a:rPr lang="en-US" sz="1400" dirty="0">
                <a:solidFill>
                  <a:schemeClr val="bg2">
                    <a:lumMod val="25000"/>
                  </a:schemeClr>
                </a:solidFill>
              </a:rPr>
              <a:t>Lorem Ipsum</a:t>
            </a:r>
          </a:p>
          <a:p>
            <a:pPr marL="342900" indent="-342900">
              <a:buFont typeface="Arial" panose="020B0604020202020204" pitchFamily="34" charset="0"/>
              <a:buChar char="•"/>
            </a:pPr>
            <a:r>
              <a:rPr lang="en-US" sz="1200" dirty="0">
                <a:solidFill>
                  <a:schemeClr val="bg2">
                    <a:lumMod val="25000"/>
                  </a:schemeClr>
                </a:solidFill>
              </a:rPr>
              <a:t>Lorem</a:t>
            </a:r>
          </a:p>
          <a:p>
            <a:pPr marL="342900" indent="-342900">
              <a:buFont typeface="Arial" panose="020B0604020202020204" pitchFamily="34" charset="0"/>
              <a:buChar char="•"/>
            </a:pPr>
            <a:r>
              <a:rPr lang="en-US" sz="1200" dirty="0">
                <a:solidFill>
                  <a:schemeClr val="bg2">
                    <a:lumMod val="25000"/>
                  </a:schemeClr>
                </a:solidFill>
              </a:rPr>
              <a:t>Lorem</a:t>
            </a:r>
          </a:p>
          <a:p>
            <a:pPr marL="342900" indent="-342900">
              <a:buFont typeface="Arial" panose="020B0604020202020204" pitchFamily="34" charset="0"/>
              <a:buChar char="•"/>
            </a:pPr>
            <a:r>
              <a:rPr lang="en-US" sz="1200" dirty="0">
                <a:solidFill>
                  <a:schemeClr val="bg2">
                    <a:lumMod val="25000"/>
                  </a:schemeClr>
                </a:solidFill>
              </a:rPr>
              <a:t>lorem</a:t>
            </a:r>
          </a:p>
        </p:txBody>
      </p:sp>
      <p:grpSp>
        <p:nvGrpSpPr>
          <p:cNvPr id="99" name="Group 98"/>
          <p:cNvGrpSpPr/>
          <p:nvPr/>
        </p:nvGrpSpPr>
        <p:grpSpPr>
          <a:xfrm>
            <a:off x="5758865" y="3334122"/>
            <a:ext cx="532837" cy="469823"/>
            <a:chOff x="1373651" y="2609582"/>
            <a:chExt cx="532837" cy="469823"/>
          </a:xfrm>
        </p:grpSpPr>
        <p:sp>
          <p:nvSpPr>
            <p:cNvPr id="100" name="Oval 10"/>
            <p:cNvSpPr>
              <a:spLocks noChangeAspect="1" noChangeArrowheads="1"/>
            </p:cNvSpPr>
            <p:nvPr/>
          </p:nvSpPr>
          <p:spPr bwMode="auto">
            <a:xfrm flipH="1">
              <a:off x="1419987" y="2609582"/>
              <a:ext cx="457200" cy="457200"/>
            </a:xfrm>
            <a:prstGeom prst="ellipse">
              <a:avLst/>
            </a:prstGeom>
            <a:noFill/>
            <a:ln w="12700">
              <a:solidFill>
                <a:schemeClr val="bg2">
                  <a:lumMod val="25000"/>
                </a:schemeClr>
              </a:solidFill>
              <a:round/>
              <a:headEnd/>
              <a:tailEnd/>
            </a:ln>
            <a:effectLst>
              <a:outerShdw blurRad="63500" sx="102000" sy="102000" algn="ctr" rotWithShape="0">
                <a:prstClr val="black">
                  <a:alpha val="40000"/>
                </a:prstClr>
              </a:outerShdw>
            </a:effectLst>
          </p:spPr>
          <p:txBody>
            <a:bodyPr vert="horz" wrap="square" lIns="121920" tIns="60960" rIns="121920" bIns="60960" numCol="1" anchor="ctr" anchorCtr="1" compatLnSpc="1">
              <a:prstTxWarp prst="textNoShape">
                <a:avLst/>
              </a:prstTxWarp>
            </a:bodyPr>
            <a:lstStyle/>
            <a:p>
              <a:endParaRPr lang="en-US" b="1" dirty="0">
                <a:solidFill>
                  <a:schemeClr val="bg2">
                    <a:lumMod val="10000"/>
                  </a:schemeClr>
                </a:solidFill>
                <a:latin typeface="Lato" panose="020F0502020204030203"/>
              </a:endParaRPr>
            </a:p>
          </p:txBody>
        </p:sp>
        <p:sp>
          <p:nvSpPr>
            <p:cNvPr id="101" name="TextBox 100"/>
            <p:cNvSpPr txBox="1"/>
            <p:nvPr/>
          </p:nvSpPr>
          <p:spPr>
            <a:xfrm>
              <a:off x="1373651" y="2617740"/>
              <a:ext cx="532837" cy="461665"/>
            </a:xfrm>
            <a:prstGeom prst="rect">
              <a:avLst/>
            </a:prstGeom>
            <a:noFill/>
          </p:spPr>
          <p:txBody>
            <a:bodyPr wrap="square" rtlCol="0">
              <a:spAutoFit/>
            </a:bodyPr>
            <a:lstStyle/>
            <a:p>
              <a:pPr algn="ctr"/>
              <a:r>
                <a:rPr lang="en-US" sz="2400" b="1" dirty="0">
                  <a:solidFill>
                    <a:schemeClr val="bg2">
                      <a:lumMod val="25000"/>
                    </a:schemeClr>
                  </a:solidFill>
                  <a:latin typeface="Lato" panose="020F0502020204030203"/>
                </a:rPr>
                <a:t>02</a:t>
              </a:r>
            </a:p>
          </p:txBody>
        </p:sp>
      </p:grpSp>
      <p:grpSp>
        <p:nvGrpSpPr>
          <p:cNvPr id="102" name="Group 101"/>
          <p:cNvGrpSpPr/>
          <p:nvPr/>
        </p:nvGrpSpPr>
        <p:grpSpPr>
          <a:xfrm>
            <a:off x="4604378" y="5459948"/>
            <a:ext cx="532837" cy="469823"/>
            <a:chOff x="1373651" y="2609582"/>
            <a:chExt cx="532837" cy="469823"/>
          </a:xfrm>
        </p:grpSpPr>
        <p:sp>
          <p:nvSpPr>
            <p:cNvPr id="103" name="Oval 10"/>
            <p:cNvSpPr>
              <a:spLocks noChangeAspect="1" noChangeArrowheads="1"/>
            </p:cNvSpPr>
            <p:nvPr/>
          </p:nvSpPr>
          <p:spPr bwMode="auto">
            <a:xfrm flipH="1">
              <a:off x="1419987" y="2609582"/>
              <a:ext cx="457200" cy="457200"/>
            </a:xfrm>
            <a:prstGeom prst="ellipse">
              <a:avLst/>
            </a:prstGeom>
            <a:noFill/>
            <a:ln w="12700">
              <a:solidFill>
                <a:schemeClr val="bg2">
                  <a:lumMod val="25000"/>
                </a:schemeClr>
              </a:solidFill>
              <a:round/>
              <a:headEnd/>
              <a:tailEnd/>
            </a:ln>
            <a:effectLst>
              <a:outerShdw blurRad="63500" sx="102000" sy="102000" algn="ctr" rotWithShape="0">
                <a:prstClr val="black">
                  <a:alpha val="40000"/>
                </a:prstClr>
              </a:outerShdw>
            </a:effectLst>
          </p:spPr>
          <p:txBody>
            <a:bodyPr vert="horz" wrap="square" lIns="121920" tIns="60960" rIns="121920" bIns="60960" numCol="1" anchor="ctr" anchorCtr="1" compatLnSpc="1">
              <a:prstTxWarp prst="textNoShape">
                <a:avLst/>
              </a:prstTxWarp>
            </a:bodyPr>
            <a:lstStyle/>
            <a:p>
              <a:endParaRPr lang="en-US" b="1" dirty="0">
                <a:solidFill>
                  <a:schemeClr val="bg2">
                    <a:lumMod val="10000"/>
                  </a:schemeClr>
                </a:solidFill>
                <a:latin typeface="Lato" panose="020F0502020204030203"/>
              </a:endParaRPr>
            </a:p>
          </p:txBody>
        </p:sp>
        <p:sp>
          <p:nvSpPr>
            <p:cNvPr id="104" name="TextBox 103"/>
            <p:cNvSpPr txBox="1"/>
            <p:nvPr/>
          </p:nvSpPr>
          <p:spPr>
            <a:xfrm>
              <a:off x="1373651" y="2617740"/>
              <a:ext cx="532837" cy="461665"/>
            </a:xfrm>
            <a:prstGeom prst="rect">
              <a:avLst/>
            </a:prstGeom>
            <a:noFill/>
          </p:spPr>
          <p:txBody>
            <a:bodyPr wrap="square" rtlCol="0">
              <a:spAutoFit/>
            </a:bodyPr>
            <a:lstStyle/>
            <a:p>
              <a:pPr algn="ctr"/>
              <a:r>
                <a:rPr lang="en-US" sz="2400" b="1" dirty="0">
                  <a:solidFill>
                    <a:schemeClr val="bg2">
                      <a:lumMod val="25000"/>
                    </a:schemeClr>
                  </a:solidFill>
                  <a:latin typeface="Lato" panose="020F0502020204030203"/>
                </a:rPr>
                <a:t>03</a:t>
              </a:r>
            </a:p>
          </p:txBody>
        </p:sp>
      </p:grpSp>
      <p:grpSp>
        <p:nvGrpSpPr>
          <p:cNvPr id="105" name="Group 104"/>
          <p:cNvGrpSpPr/>
          <p:nvPr/>
        </p:nvGrpSpPr>
        <p:grpSpPr>
          <a:xfrm>
            <a:off x="2192397" y="5515123"/>
            <a:ext cx="532837" cy="469823"/>
            <a:chOff x="1373651" y="2609582"/>
            <a:chExt cx="532837" cy="469823"/>
          </a:xfrm>
        </p:grpSpPr>
        <p:sp>
          <p:nvSpPr>
            <p:cNvPr id="106" name="Oval 10"/>
            <p:cNvSpPr>
              <a:spLocks noChangeAspect="1" noChangeArrowheads="1"/>
            </p:cNvSpPr>
            <p:nvPr/>
          </p:nvSpPr>
          <p:spPr bwMode="auto">
            <a:xfrm flipH="1">
              <a:off x="1419987" y="2609582"/>
              <a:ext cx="457200" cy="457200"/>
            </a:xfrm>
            <a:prstGeom prst="ellipse">
              <a:avLst/>
            </a:prstGeom>
            <a:noFill/>
            <a:ln w="12700">
              <a:solidFill>
                <a:schemeClr val="bg2">
                  <a:lumMod val="25000"/>
                </a:schemeClr>
              </a:solidFill>
              <a:round/>
              <a:headEnd/>
              <a:tailEnd/>
            </a:ln>
            <a:effectLst>
              <a:outerShdw blurRad="63500" sx="102000" sy="102000" algn="ctr" rotWithShape="0">
                <a:prstClr val="black">
                  <a:alpha val="40000"/>
                </a:prstClr>
              </a:outerShdw>
            </a:effectLst>
          </p:spPr>
          <p:txBody>
            <a:bodyPr vert="horz" wrap="square" lIns="121920" tIns="60960" rIns="121920" bIns="60960" numCol="1" anchor="ctr" anchorCtr="1" compatLnSpc="1">
              <a:prstTxWarp prst="textNoShape">
                <a:avLst/>
              </a:prstTxWarp>
            </a:bodyPr>
            <a:lstStyle/>
            <a:p>
              <a:endParaRPr lang="en-US" b="1" dirty="0">
                <a:solidFill>
                  <a:schemeClr val="bg2">
                    <a:lumMod val="10000"/>
                  </a:schemeClr>
                </a:solidFill>
                <a:latin typeface="Lato" panose="020F0502020204030203"/>
              </a:endParaRPr>
            </a:p>
          </p:txBody>
        </p:sp>
        <p:sp>
          <p:nvSpPr>
            <p:cNvPr id="107" name="TextBox 106"/>
            <p:cNvSpPr txBox="1"/>
            <p:nvPr/>
          </p:nvSpPr>
          <p:spPr>
            <a:xfrm>
              <a:off x="1373651" y="2617740"/>
              <a:ext cx="532837" cy="461665"/>
            </a:xfrm>
            <a:prstGeom prst="rect">
              <a:avLst/>
            </a:prstGeom>
            <a:noFill/>
          </p:spPr>
          <p:txBody>
            <a:bodyPr wrap="square" rtlCol="0">
              <a:spAutoFit/>
            </a:bodyPr>
            <a:lstStyle/>
            <a:p>
              <a:pPr algn="ctr"/>
              <a:r>
                <a:rPr lang="en-US" sz="2400" b="1" dirty="0">
                  <a:solidFill>
                    <a:schemeClr val="bg2">
                      <a:lumMod val="25000"/>
                    </a:schemeClr>
                  </a:solidFill>
                  <a:latin typeface="Lato" panose="020F0502020204030203"/>
                </a:rPr>
                <a:t>04</a:t>
              </a:r>
            </a:p>
          </p:txBody>
        </p:sp>
      </p:grpSp>
      <p:grpSp>
        <p:nvGrpSpPr>
          <p:cNvPr id="108" name="Group 107"/>
          <p:cNvGrpSpPr/>
          <p:nvPr/>
        </p:nvGrpSpPr>
        <p:grpSpPr>
          <a:xfrm>
            <a:off x="932544" y="3406710"/>
            <a:ext cx="532837" cy="469823"/>
            <a:chOff x="1373651" y="2609582"/>
            <a:chExt cx="532837" cy="469823"/>
          </a:xfrm>
        </p:grpSpPr>
        <p:sp>
          <p:nvSpPr>
            <p:cNvPr id="109" name="Oval 10"/>
            <p:cNvSpPr>
              <a:spLocks noChangeAspect="1" noChangeArrowheads="1"/>
            </p:cNvSpPr>
            <p:nvPr/>
          </p:nvSpPr>
          <p:spPr bwMode="auto">
            <a:xfrm flipH="1">
              <a:off x="1419987" y="2609582"/>
              <a:ext cx="457200" cy="457200"/>
            </a:xfrm>
            <a:prstGeom prst="ellipse">
              <a:avLst/>
            </a:prstGeom>
            <a:noFill/>
            <a:ln w="12700">
              <a:solidFill>
                <a:schemeClr val="bg2">
                  <a:lumMod val="25000"/>
                </a:schemeClr>
              </a:solidFill>
              <a:round/>
              <a:headEnd/>
              <a:tailEnd/>
            </a:ln>
            <a:effectLst>
              <a:outerShdw blurRad="63500" sx="102000" sy="102000" algn="ctr" rotWithShape="0">
                <a:prstClr val="black">
                  <a:alpha val="40000"/>
                </a:prstClr>
              </a:outerShdw>
            </a:effectLst>
          </p:spPr>
          <p:txBody>
            <a:bodyPr vert="horz" wrap="square" lIns="121920" tIns="60960" rIns="121920" bIns="60960" numCol="1" anchor="ctr" anchorCtr="1" compatLnSpc="1">
              <a:prstTxWarp prst="textNoShape">
                <a:avLst/>
              </a:prstTxWarp>
            </a:bodyPr>
            <a:lstStyle/>
            <a:p>
              <a:endParaRPr lang="en-US" b="1" dirty="0">
                <a:solidFill>
                  <a:schemeClr val="bg2">
                    <a:lumMod val="10000"/>
                  </a:schemeClr>
                </a:solidFill>
                <a:latin typeface="Lato" panose="020F0502020204030203"/>
              </a:endParaRPr>
            </a:p>
          </p:txBody>
        </p:sp>
        <p:sp>
          <p:nvSpPr>
            <p:cNvPr id="110" name="TextBox 109"/>
            <p:cNvSpPr txBox="1"/>
            <p:nvPr/>
          </p:nvSpPr>
          <p:spPr>
            <a:xfrm>
              <a:off x="1373651" y="2617740"/>
              <a:ext cx="532837" cy="461665"/>
            </a:xfrm>
            <a:prstGeom prst="rect">
              <a:avLst/>
            </a:prstGeom>
            <a:noFill/>
          </p:spPr>
          <p:txBody>
            <a:bodyPr wrap="square" rtlCol="0">
              <a:spAutoFit/>
            </a:bodyPr>
            <a:lstStyle/>
            <a:p>
              <a:pPr algn="ctr"/>
              <a:r>
                <a:rPr lang="en-US" sz="2400" b="1" dirty="0">
                  <a:solidFill>
                    <a:schemeClr val="bg2">
                      <a:lumMod val="25000"/>
                    </a:schemeClr>
                  </a:solidFill>
                  <a:latin typeface="Lato" panose="020F0502020204030203"/>
                </a:rPr>
                <a:t>05</a:t>
              </a:r>
            </a:p>
          </p:txBody>
        </p:sp>
      </p:grpSp>
      <p:grpSp>
        <p:nvGrpSpPr>
          <p:cNvPr id="111" name="Group 110"/>
          <p:cNvGrpSpPr/>
          <p:nvPr/>
        </p:nvGrpSpPr>
        <p:grpSpPr>
          <a:xfrm>
            <a:off x="2104072" y="1330104"/>
            <a:ext cx="532837" cy="469823"/>
            <a:chOff x="1373651" y="2609582"/>
            <a:chExt cx="532837" cy="469823"/>
          </a:xfrm>
        </p:grpSpPr>
        <p:sp>
          <p:nvSpPr>
            <p:cNvPr id="112" name="Oval 10"/>
            <p:cNvSpPr>
              <a:spLocks noChangeAspect="1" noChangeArrowheads="1"/>
            </p:cNvSpPr>
            <p:nvPr/>
          </p:nvSpPr>
          <p:spPr bwMode="auto">
            <a:xfrm flipH="1">
              <a:off x="1419987" y="2609582"/>
              <a:ext cx="457200" cy="457200"/>
            </a:xfrm>
            <a:prstGeom prst="ellipse">
              <a:avLst/>
            </a:prstGeom>
            <a:noFill/>
            <a:ln w="12700">
              <a:solidFill>
                <a:schemeClr val="bg2">
                  <a:lumMod val="25000"/>
                </a:schemeClr>
              </a:solidFill>
              <a:round/>
              <a:headEnd/>
              <a:tailEnd/>
            </a:ln>
            <a:effectLst>
              <a:outerShdw blurRad="63500" sx="102000" sy="102000" algn="ctr" rotWithShape="0">
                <a:prstClr val="black">
                  <a:alpha val="40000"/>
                </a:prstClr>
              </a:outerShdw>
            </a:effectLst>
          </p:spPr>
          <p:txBody>
            <a:bodyPr vert="horz" wrap="square" lIns="121920" tIns="60960" rIns="121920" bIns="60960" numCol="1" anchor="ctr" anchorCtr="1" compatLnSpc="1">
              <a:prstTxWarp prst="textNoShape">
                <a:avLst/>
              </a:prstTxWarp>
            </a:bodyPr>
            <a:lstStyle/>
            <a:p>
              <a:endParaRPr lang="en-US" b="1" dirty="0">
                <a:solidFill>
                  <a:schemeClr val="bg2">
                    <a:lumMod val="10000"/>
                  </a:schemeClr>
                </a:solidFill>
                <a:latin typeface="Lato" panose="020F0502020204030203"/>
              </a:endParaRPr>
            </a:p>
          </p:txBody>
        </p:sp>
        <p:sp>
          <p:nvSpPr>
            <p:cNvPr id="113" name="TextBox 112"/>
            <p:cNvSpPr txBox="1"/>
            <p:nvPr/>
          </p:nvSpPr>
          <p:spPr>
            <a:xfrm>
              <a:off x="1373651" y="2617740"/>
              <a:ext cx="532837" cy="461665"/>
            </a:xfrm>
            <a:prstGeom prst="rect">
              <a:avLst/>
            </a:prstGeom>
            <a:noFill/>
          </p:spPr>
          <p:txBody>
            <a:bodyPr wrap="square" rtlCol="0">
              <a:spAutoFit/>
            </a:bodyPr>
            <a:lstStyle/>
            <a:p>
              <a:pPr algn="ctr"/>
              <a:r>
                <a:rPr lang="en-US" sz="2400" b="1" dirty="0">
                  <a:solidFill>
                    <a:schemeClr val="bg2">
                      <a:lumMod val="25000"/>
                    </a:schemeClr>
                  </a:solidFill>
                  <a:latin typeface="Lato" panose="020F0502020204030203"/>
                </a:rPr>
                <a:t>06</a:t>
              </a:r>
            </a:p>
          </p:txBody>
        </p:sp>
      </p:grpSp>
      <p:sp>
        <p:nvSpPr>
          <p:cNvPr id="114" name="TextBox 113"/>
          <p:cNvSpPr txBox="1"/>
          <p:nvPr/>
        </p:nvSpPr>
        <p:spPr>
          <a:xfrm>
            <a:off x="4771432" y="2333813"/>
            <a:ext cx="1169278" cy="861774"/>
          </a:xfrm>
          <a:prstGeom prst="rect">
            <a:avLst/>
          </a:prstGeom>
          <a:noFill/>
        </p:spPr>
        <p:txBody>
          <a:bodyPr wrap="square" rtlCol="0">
            <a:spAutoFit/>
          </a:bodyPr>
          <a:lstStyle/>
          <a:p>
            <a:r>
              <a:rPr lang="en-US" sz="1400" dirty="0">
                <a:solidFill>
                  <a:schemeClr val="bg2">
                    <a:lumMod val="25000"/>
                  </a:schemeClr>
                </a:solidFill>
              </a:rPr>
              <a:t>Lorem Ipsum</a:t>
            </a:r>
          </a:p>
          <a:p>
            <a:pPr marL="342900" indent="-342900">
              <a:buFont typeface="Arial" panose="020B0604020202020204" pitchFamily="34" charset="0"/>
              <a:buChar char="•"/>
            </a:pPr>
            <a:r>
              <a:rPr lang="en-US" sz="1200" dirty="0">
                <a:solidFill>
                  <a:schemeClr val="bg2">
                    <a:lumMod val="25000"/>
                  </a:schemeClr>
                </a:solidFill>
              </a:rPr>
              <a:t>Lorem</a:t>
            </a:r>
          </a:p>
          <a:p>
            <a:pPr marL="342900" indent="-342900">
              <a:buFont typeface="Arial" panose="020B0604020202020204" pitchFamily="34" charset="0"/>
              <a:buChar char="•"/>
            </a:pPr>
            <a:r>
              <a:rPr lang="en-US" sz="1200" dirty="0">
                <a:solidFill>
                  <a:schemeClr val="bg2">
                    <a:lumMod val="25000"/>
                  </a:schemeClr>
                </a:solidFill>
              </a:rPr>
              <a:t>Lorem</a:t>
            </a:r>
          </a:p>
          <a:p>
            <a:pPr marL="342900" indent="-342900">
              <a:buFont typeface="Arial" panose="020B0604020202020204" pitchFamily="34" charset="0"/>
              <a:buChar char="•"/>
            </a:pPr>
            <a:r>
              <a:rPr lang="en-US" sz="1200" dirty="0">
                <a:solidFill>
                  <a:schemeClr val="bg2">
                    <a:lumMod val="25000"/>
                  </a:schemeClr>
                </a:solidFill>
              </a:rPr>
              <a:t>lorem</a:t>
            </a:r>
          </a:p>
        </p:txBody>
      </p:sp>
      <p:sp>
        <p:nvSpPr>
          <p:cNvPr id="115" name="TextBox 114"/>
          <p:cNvSpPr txBox="1"/>
          <p:nvPr/>
        </p:nvSpPr>
        <p:spPr>
          <a:xfrm>
            <a:off x="4616824" y="4265080"/>
            <a:ext cx="1169278" cy="861774"/>
          </a:xfrm>
          <a:prstGeom prst="rect">
            <a:avLst/>
          </a:prstGeom>
          <a:noFill/>
        </p:spPr>
        <p:txBody>
          <a:bodyPr wrap="square" rtlCol="0">
            <a:spAutoFit/>
          </a:bodyPr>
          <a:lstStyle/>
          <a:p>
            <a:r>
              <a:rPr lang="en-US" sz="1400" dirty="0">
                <a:solidFill>
                  <a:schemeClr val="bg2">
                    <a:lumMod val="25000"/>
                  </a:schemeClr>
                </a:solidFill>
              </a:rPr>
              <a:t>Lorem Ipsum</a:t>
            </a:r>
          </a:p>
          <a:p>
            <a:pPr marL="342900" indent="-342900">
              <a:buFont typeface="Arial" panose="020B0604020202020204" pitchFamily="34" charset="0"/>
              <a:buChar char="•"/>
            </a:pPr>
            <a:r>
              <a:rPr lang="en-US" sz="1200" dirty="0">
                <a:solidFill>
                  <a:schemeClr val="bg2">
                    <a:lumMod val="25000"/>
                  </a:schemeClr>
                </a:solidFill>
              </a:rPr>
              <a:t>Lorem</a:t>
            </a:r>
          </a:p>
          <a:p>
            <a:pPr marL="342900" indent="-342900">
              <a:buFont typeface="Arial" panose="020B0604020202020204" pitchFamily="34" charset="0"/>
              <a:buChar char="•"/>
            </a:pPr>
            <a:r>
              <a:rPr lang="en-US" sz="1200" dirty="0">
                <a:solidFill>
                  <a:schemeClr val="bg2">
                    <a:lumMod val="25000"/>
                  </a:schemeClr>
                </a:solidFill>
              </a:rPr>
              <a:t>Lorem</a:t>
            </a:r>
          </a:p>
          <a:p>
            <a:pPr marL="342900" indent="-342900">
              <a:buFont typeface="Arial" panose="020B0604020202020204" pitchFamily="34" charset="0"/>
              <a:buChar char="•"/>
            </a:pPr>
            <a:r>
              <a:rPr lang="en-US" sz="1200" dirty="0">
                <a:solidFill>
                  <a:schemeClr val="bg2">
                    <a:lumMod val="25000"/>
                  </a:schemeClr>
                </a:solidFill>
              </a:rPr>
              <a:t>lorem</a:t>
            </a:r>
          </a:p>
        </p:txBody>
      </p:sp>
      <p:sp>
        <p:nvSpPr>
          <p:cNvPr id="116" name="TextBox 115"/>
          <p:cNvSpPr txBox="1"/>
          <p:nvPr/>
        </p:nvSpPr>
        <p:spPr>
          <a:xfrm>
            <a:off x="1531133" y="2012119"/>
            <a:ext cx="1169278" cy="861774"/>
          </a:xfrm>
          <a:prstGeom prst="rect">
            <a:avLst/>
          </a:prstGeom>
          <a:noFill/>
        </p:spPr>
        <p:txBody>
          <a:bodyPr wrap="square" rtlCol="0">
            <a:spAutoFit/>
          </a:bodyPr>
          <a:lstStyle/>
          <a:p>
            <a:r>
              <a:rPr lang="en-US" sz="1400" dirty="0">
                <a:solidFill>
                  <a:schemeClr val="bg2">
                    <a:lumMod val="25000"/>
                  </a:schemeClr>
                </a:solidFill>
              </a:rPr>
              <a:t>Lorem Ipsum</a:t>
            </a:r>
          </a:p>
          <a:p>
            <a:pPr marL="342900" indent="-342900">
              <a:buFont typeface="Arial" panose="020B0604020202020204" pitchFamily="34" charset="0"/>
              <a:buChar char="•"/>
            </a:pPr>
            <a:r>
              <a:rPr lang="en-US" sz="1200" dirty="0">
                <a:solidFill>
                  <a:schemeClr val="bg2">
                    <a:lumMod val="25000"/>
                  </a:schemeClr>
                </a:solidFill>
              </a:rPr>
              <a:t>Lorem</a:t>
            </a:r>
          </a:p>
          <a:p>
            <a:pPr marL="342900" indent="-342900">
              <a:buFont typeface="Arial" panose="020B0604020202020204" pitchFamily="34" charset="0"/>
              <a:buChar char="•"/>
            </a:pPr>
            <a:r>
              <a:rPr lang="en-US" sz="1200" dirty="0">
                <a:solidFill>
                  <a:schemeClr val="bg2">
                    <a:lumMod val="25000"/>
                  </a:schemeClr>
                </a:solidFill>
              </a:rPr>
              <a:t>Lorem</a:t>
            </a:r>
          </a:p>
          <a:p>
            <a:pPr marL="342900" indent="-342900">
              <a:buFont typeface="Arial" panose="020B0604020202020204" pitchFamily="34" charset="0"/>
              <a:buChar char="•"/>
            </a:pPr>
            <a:r>
              <a:rPr lang="en-US" sz="1200" dirty="0">
                <a:solidFill>
                  <a:schemeClr val="bg2">
                    <a:lumMod val="25000"/>
                  </a:schemeClr>
                </a:solidFill>
              </a:rPr>
              <a:t>lorem</a:t>
            </a:r>
          </a:p>
        </p:txBody>
      </p:sp>
      <p:sp>
        <p:nvSpPr>
          <p:cNvPr id="117" name="TextBox 116"/>
          <p:cNvSpPr txBox="1"/>
          <p:nvPr/>
        </p:nvSpPr>
        <p:spPr>
          <a:xfrm>
            <a:off x="1367390" y="3923064"/>
            <a:ext cx="1169278" cy="861774"/>
          </a:xfrm>
          <a:prstGeom prst="rect">
            <a:avLst/>
          </a:prstGeom>
          <a:noFill/>
        </p:spPr>
        <p:txBody>
          <a:bodyPr wrap="square" rtlCol="0">
            <a:spAutoFit/>
          </a:bodyPr>
          <a:lstStyle/>
          <a:p>
            <a:r>
              <a:rPr lang="en-US" sz="1400" dirty="0">
                <a:solidFill>
                  <a:schemeClr val="bg2">
                    <a:lumMod val="25000"/>
                  </a:schemeClr>
                </a:solidFill>
              </a:rPr>
              <a:t>Lorem Ipsum</a:t>
            </a:r>
          </a:p>
          <a:p>
            <a:pPr marL="342900" indent="-342900">
              <a:buFont typeface="Arial" panose="020B0604020202020204" pitchFamily="34" charset="0"/>
              <a:buChar char="•"/>
            </a:pPr>
            <a:r>
              <a:rPr lang="en-US" sz="1200" dirty="0">
                <a:solidFill>
                  <a:schemeClr val="bg2">
                    <a:lumMod val="25000"/>
                  </a:schemeClr>
                </a:solidFill>
              </a:rPr>
              <a:t>Lorem</a:t>
            </a:r>
          </a:p>
          <a:p>
            <a:pPr marL="342900" indent="-342900">
              <a:buFont typeface="Arial" panose="020B0604020202020204" pitchFamily="34" charset="0"/>
              <a:buChar char="•"/>
            </a:pPr>
            <a:r>
              <a:rPr lang="en-US" sz="1200" dirty="0">
                <a:solidFill>
                  <a:schemeClr val="bg2">
                    <a:lumMod val="25000"/>
                  </a:schemeClr>
                </a:solidFill>
              </a:rPr>
              <a:t>Lorem</a:t>
            </a:r>
          </a:p>
          <a:p>
            <a:pPr marL="342900" indent="-342900">
              <a:buFont typeface="Arial" panose="020B0604020202020204" pitchFamily="34" charset="0"/>
              <a:buChar char="•"/>
            </a:pPr>
            <a:r>
              <a:rPr lang="en-US" sz="1200" dirty="0">
                <a:solidFill>
                  <a:schemeClr val="bg2">
                    <a:lumMod val="25000"/>
                  </a:schemeClr>
                </a:solidFill>
              </a:rPr>
              <a:t>lorem</a:t>
            </a:r>
          </a:p>
        </p:txBody>
      </p:sp>
      <p:sp>
        <p:nvSpPr>
          <p:cNvPr id="118" name="TextBox 117"/>
          <p:cNvSpPr txBox="1"/>
          <p:nvPr/>
        </p:nvSpPr>
        <p:spPr>
          <a:xfrm>
            <a:off x="2900468" y="5024268"/>
            <a:ext cx="1169278" cy="861774"/>
          </a:xfrm>
          <a:prstGeom prst="rect">
            <a:avLst/>
          </a:prstGeom>
          <a:noFill/>
        </p:spPr>
        <p:txBody>
          <a:bodyPr wrap="square" rtlCol="0">
            <a:spAutoFit/>
          </a:bodyPr>
          <a:lstStyle/>
          <a:p>
            <a:r>
              <a:rPr lang="en-US" sz="1400" dirty="0">
                <a:solidFill>
                  <a:schemeClr val="bg2">
                    <a:lumMod val="25000"/>
                  </a:schemeClr>
                </a:solidFill>
              </a:rPr>
              <a:t>Lorem Ipsum</a:t>
            </a:r>
          </a:p>
          <a:p>
            <a:pPr marL="342900" indent="-342900">
              <a:buFont typeface="Arial" panose="020B0604020202020204" pitchFamily="34" charset="0"/>
              <a:buChar char="•"/>
            </a:pPr>
            <a:r>
              <a:rPr lang="en-US" sz="1200" dirty="0">
                <a:solidFill>
                  <a:schemeClr val="bg2">
                    <a:lumMod val="25000"/>
                  </a:schemeClr>
                </a:solidFill>
              </a:rPr>
              <a:t>Lorem</a:t>
            </a:r>
          </a:p>
          <a:p>
            <a:pPr marL="342900" indent="-342900">
              <a:buFont typeface="Arial" panose="020B0604020202020204" pitchFamily="34" charset="0"/>
              <a:buChar char="•"/>
            </a:pPr>
            <a:r>
              <a:rPr lang="en-US" sz="1200" dirty="0">
                <a:solidFill>
                  <a:schemeClr val="bg2">
                    <a:lumMod val="25000"/>
                  </a:schemeClr>
                </a:solidFill>
              </a:rPr>
              <a:t>Lorem</a:t>
            </a:r>
          </a:p>
          <a:p>
            <a:pPr marL="342900" indent="-342900">
              <a:buFont typeface="Arial" panose="020B0604020202020204" pitchFamily="34" charset="0"/>
              <a:buChar char="•"/>
            </a:pPr>
            <a:r>
              <a:rPr lang="en-US" sz="1200" dirty="0">
                <a:solidFill>
                  <a:schemeClr val="bg2">
                    <a:lumMod val="25000"/>
                  </a:schemeClr>
                </a:solidFill>
              </a:rPr>
              <a:t>lorem</a:t>
            </a:r>
          </a:p>
        </p:txBody>
      </p:sp>
      <p:grpSp>
        <p:nvGrpSpPr>
          <p:cNvPr id="119" name="Group 118"/>
          <p:cNvGrpSpPr/>
          <p:nvPr/>
        </p:nvGrpSpPr>
        <p:grpSpPr>
          <a:xfrm>
            <a:off x="3235527" y="3066594"/>
            <a:ext cx="666589" cy="917589"/>
            <a:chOff x="3291055" y="1604118"/>
            <a:chExt cx="552452" cy="760475"/>
          </a:xfrm>
          <a:solidFill>
            <a:schemeClr val="bg1"/>
          </a:solidFill>
        </p:grpSpPr>
        <p:sp>
          <p:nvSpPr>
            <p:cNvPr id="120" name="Freeform 5"/>
            <p:cNvSpPr>
              <a:spLocks noEditPoints="1"/>
            </p:cNvSpPr>
            <p:nvPr/>
          </p:nvSpPr>
          <p:spPr bwMode="auto">
            <a:xfrm>
              <a:off x="3291055" y="1604118"/>
              <a:ext cx="552452" cy="760475"/>
            </a:xfrm>
            <a:custGeom>
              <a:avLst/>
              <a:gdLst/>
              <a:ahLst/>
              <a:cxnLst>
                <a:cxn ang="0">
                  <a:pos x="55" y="19"/>
                </a:cxn>
                <a:cxn ang="0">
                  <a:pos x="55" y="17"/>
                </a:cxn>
                <a:cxn ang="0">
                  <a:pos x="51" y="13"/>
                </a:cxn>
                <a:cxn ang="0">
                  <a:pos x="43" y="13"/>
                </a:cxn>
                <a:cxn ang="0">
                  <a:pos x="44" y="9"/>
                </a:cxn>
                <a:cxn ang="0">
                  <a:pos x="36" y="0"/>
                </a:cxn>
                <a:cxn ang="0">
                  <a:pos x="27" y="9"/>
                </a:cxn>
                <a:cxn ang="0">
                  <a:pos x="28" y="13"/>
                </a:cxn>
                <a:cxn ang="0">
                  <a:pos x="22" y="13"/>
                </a:cxn>
                <a:cxn ang="0">
                  <a:pos x="17" y="17"/>
                </a:cxn>
                <a:cxn ang="0">
                  <a:pos x="17" y="19"/>
                </a:cxn>
                <a:cxn ang="0">
                  <a:pos x="7" y="19"/>
                </a:cxn>
                <a:cxn ang="0">
                  <a:pos x="0" y="26"/>
                </a:cxn>
                <a:cxn ang="0">
                  <a:pos x="0" y="95"/>
                </a:cxn>
                <a:cxn ang="0">
                  <a:pos x="7" y="102"/>
                </a:cxn>
                <a:cxn ang="0">
                  <a:pos x="66" y="102"/>
                </a:cxn>
                <a:cxn ang="0">
                  <a:pos x="73" y="95"/>
                </a:cxn>
                <a:cxn ang="0">
                  <a:pos x="73" y="26"/>
                </a:cxn>
                <a:cxn ang="0">
                  <a:pos x="66" y="19"/>
                </a:cxn>
                <a:cxn ang="0">
                  <a:pos x="55" y="19"/>
                </a:cxn>
                <a:cxn ang="0">
                  <a:pos x="31" y="9"/>
                </a:cxn>
                <a:cxn ang="0">
                  <a:pos x="36" y="3"/>
                </a:cxn>
                <a:cxn ang="0">
                  <a:pos x="41" y="9"/>
                </a:cxn>
                <a:cxn ang="0">
                  <a:pos x="39" y="13"/>
                </a:cxn>
                <a:cxn ang="0">
                  <a:pos x="32" y="13"/>
                </a:cxn>
                <a:cxn ang="0">
                  <a:pos x="31" y="9"/>
                </a:cxn>
                <a:cxn ang="0">
                  <a:pos x="66" y="91"/>
                </a:cxn>
                <a:cxn ang="0">
                  <a:pos x="61" y="95"/>
                </a:cxn>
                <a:cxn ang="0">
                  <a:pos x="11" y="95"/>
                </a:cxn>
                <a:cxn ang="0">
                  <a:pos x="7" y="91"/>
                </a:cxn>
                <a:cxn ang="0">
                  <a:pos x="7" y="31"/>
                </a:cxn>
                <a:cxn ang="0">
                  <a:pos x="11" y="26"/>
                </a:cxn>
                <a:cxn ang="0">
                  <a:pos x="17" y="26"/>
                </a:cxn>
                <a:cxn ang="0">
                  <a:pos x="21" y="30"/>
                </a:cxn>
                <a:cxn ang="0">
                  <a:pos x="52" y="30"/>
                </a:cxn>
                <a:cxn ang="0">
                  <a:pos x="55" y="26"/>
                </a:cxn>
                <a:cxn ang="0">
                  <a:pos x="61" y="26"/>
                </a:cxn>
                <a:cxn ang="0">
                  <a:pos x="66" y="31"/>
                </a:cxn>
                <a:cxn ang="0">
                  <a:pos x="66" y="91"/>
                </a:cxn>
                <a:cxn ang="0">
                  <a:pos x="66" y="91"/>
                </a:cxn>
                <a:cxn ang="0">
                  <a:pos x="66" y="91"/>
                </a:cxn>
              </a:cxnLst>
              <a:rect l="0" t="0" r="r" b="b"/>
              <a:pathLst>
                <a:path w="73" h="102">
                  <a:moveTo>
                    <a:pt x="55" y="19"/>
                  </a:moveTo>
                  <a:cubicBezTo>
                    <a:pt x="55" y="17"/>
                    <a:pt x="55" y="17"/>
                    <a:pt x="55" y="17"/>
                  </a:cubicBezTo>
                  <a:cubicBezTo>
                    <a:pt x="55" y="15"/>
                    <a:pt x="53" y="13"/>
                    <a:pt x="51" y="13"/>
                  </a:cubicBezTo>
                  <a:cubicBezTo>
                    <a:pt x="43" y="13"/>
                    <a:pt x="43" y="13"/>
                    <a:pt x="43" y="13"/>
                  </a:cubicBezTo>
                  <a:cubicBezTo>
                    <a:pt x="44" y="11"/>
                    <a:pt x="44" y="10"/>
                    <a:pt x="44" y="9"/>
                  </a:cubicBezTo>
                  <a:cubicBezTo>
                    <a:pt x="44" y="4"/>
                    <a:pt x="40" y="0"/>
                    <a:pt x="36" y="0"/>
                  </a:cubicBezTo>
                  <a:cubicBezTo>
                    <a:pt x="31" y="0"/>
                    <a:pt x="27" y="4"/>
                    <a:pt x="27" y="9"/>
                  </a:cubicBezTo>
                  <a:cubicBezTo>
                    <a:pt x="27" y="10"/>
                    <a:pt x="27" y="11"/>
                    <a:pt x="28" y="13"/>
                  </a:cubicBezTo>
                  <a:cubicBezTo>
                    <a:pt x="22" y="13"/>
                    <a:pt x="22" y="13"/>
                    <a:pt x="22" y="13"/>
                  </a:cubicBezTo>
                  <a:cubicBezTo>
                    <a:pt x="19" y="13"/>
                    <a:pt x="17" y="15"/>
                    <a:pt x="17" y="17"/>
                  </a:cubicBezTo>
                  <a:cubicBezTo>
                    <a:pt x="17" y="19"/>
                    <a:pt x="17" y="19"/>
                    <a:pt x="17" y="19"/>
                  </a:cubicBezTo>
                  <a:cubicBezTo>
                    <a:pt x="7" y="19"/>
                    <a:pt x="7" y="19"/>
                    <a:pt x="7" y="19"/>
                  </a:cubicBezTo>
                  <a:cubicBezTo>
                    <a:pt x="3" y="19"/>
                    <a:pt x="0" y="23"/>
                    <a:pt x="0" y="26"/>
                  </a:cubicBezTo>
                  <a:cubicBezTo>
                    <a:pt x="0" y="95"/>
                    <a:pt x="0" y="95"/>
                    <a:pt x="0" y="95"/>
                  </a:cubicBezTo>
                  <a:cubicBezTo>
                    <a:pt x="0" y="99"/>
                    <a:pt x="3" y="102"/>
                    <a:pt x="7" y="102"/>
                  </a:cubicBezTo>
                  <a:cubicBezTo>
                    <a:pt x="66" y="102"/>
                    <a:pt x="66" y="102"/>
                    <a:pt x="66" y="102"/>
                  </a:cubicBezTo>
                  <a:cubicBezTo>
                    <a:pt x="70" y="102"/>
                    <a:pt x="73" y="99"/>
                    <a:pt x="73" y="95"/>
                  </a:cubicBezTo>
                  <a:cubicBezTo>
                    <a:pt x="73" y="26"/>
                    <a:pt x="73" y="26"/>
                    <a:pt x="73" y="26"/>
                  </a:cubicBezTo>
                  <a:cubicBezTo>
                    <a:pt x="73" y="23"/>
                    <a:pt x="70" y="19"/>
                    <a:pt x="66" y="19"/>
                  </a:cubicBezTo>
                  <a:lnTo>
                    <a:pt x="55" y="19"/>
                  </a:lnTo>
                  <a:close/>
                  <a:moveTo>
                    <a:pt x="31" y="9"/>
                  </a:moveTo>
                  <a:cubicBezTo>
                    <a:pt x="31" y="6"/>
                    <a:pt x="33" y="3"/>
                    <a:pt x="36" y="3"/>
                  </a:cubicBezTo>
                  <a:cubicBezTo>
                    <a:pt x="38" y="3"/>
                    <a:pt x="41" y="6"/>
                    <a:pt x="41" y="9"/>
                  </a:cubicBezTo>
                  <a:cubicBezTo>
                    <a:pt x="41" y="10"/>
                    <a:pt x="40" y="12"/>
                    <a:pt x="39" y="13"/>
                  </a:cubicBezTo>
                  <a:cubicBezTo>
                    <a:pt x="32" y="13"/>
                    <a:pt x="32" y="13"/>
                    <a:pt x="32" y="13"/>
                  </a:cubicBezTo>
                  <a:cubicBezTo>
                    <a:pt x="31" y="12"/>
                    <a:pt x="31" y="10"/>
                    <a:pt x="31" y="9"/>
                  </a:cubicBezTo>
                  <a:close/>
                  <a:moveTo>
                    <a:pt x="66" y="91"/>
                  </a:moveTo>
                  <a:cubicBezTo>
                    <a:pt x="66" y="94"/>
                    <a:pt x="64" y="95"/>
                    <a:pt x="61" y="95"/>
                  </a:cubicBezTo>
                  <a:cubicBezTo>
                    <a:pt x="11" y="95"/>
                    <a:pt x="11" y="95"/>
                    <a:pt x="11" y="95"/>
                  </a:cubicBezTo>
                  <a:cubicBezTo>
                    <a:pt x="9" y="95"/>
                    <a:pt x="7" y="94"/>
                    <a:pt x="7" y="91"/>
                  </a:cubicBezTo>
                  <a:cubicBezTo>
                    <a:pt x="7" y="31"/>
                    <a:pt x="7" y="31"/>
                    <a:pt x="7" y="31"/>
                  </a:cubicBezTo>
                  <a:cubicBezTo>
                    <a:pt x="7" y="28"/>
                    <a:pt x="9" y="26"/>
                    <a:pt x="11" y="26"/>
                  </a:cubicBezTo>
                  <a:cubicBezTo>
                    <a:pt x="17" y="26"/>
                    <a:pt x="17" y="26"/>
                    <a:pt x="17" y="26"/>
                  </a:cubicBezTo>
                  <a:cubicBezTo>
                    <a:pt x="17" y="28"/>
                    <a:pt x="19" y="30"/>
                    <a:pt x="21" y="30"/>
                  </a:cubicBezTo>
                  <a:cubicBezTo>
                    <a:pt x="52" y="30"/>
                    <a:pt x="52" y="30"/>
                    <a:pt x="52" y="30"/>
                  </a:cubicBezTo>
                  <a:cubicBezTo>
                    <a:pt x="54" y="30"/>
                    <a:pt x="55" y="28"/>
                    <a:pt x="55" y="26"/>
                  </a:cubicBezTo>
                  <a:cubicBezTo>
                    <a:pt x="61" y="26"/>
                    <a:pt x="61" y="26"/>
                    <a:pt x="61" y="26"/>
                  </a:cubicBezTo>
                  <a:cubicBezTo>
                    <a:pt x="64" y="26"/>
                    <a:pt x="66" y="28"/>
                    <a:pt x="66" y="31"/>
                  </a:cubicBezTo>
                  <a:lnTo>
                    <a:pt x="66" y="91"/>
                  </a:lnTo>
                  <a:close/>
                  <a:moveTo>
                    <a:pt x="66" y="91"/>
                  </a:moveTo>
                  <a:cubicBezTo>
                    <a:pt x="66" y="91"/>
                    <a:pt x="66" y="91"/>
                    <a:pt x="66" y="91"/>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1" name="Freeform 6"/>
            <p:cNvSpPr>
              <a:spLocks noEditPoints="1"/>
            </p:cNvSpPr>
            <p:nvPr/>
          </p:nvSpPr>
          <p:spPr bwMode="auto">
            <a:xfrm>
              <a:off x="3396771" y="1872387"/>
              <a:ext cx="90939" cy="89802"/>
            </a:xfrm>
            <a:custGeom>
              <a:avLst/>
              <a:gdLst/>
              <a:ahLst/>
              <a:cxnLst>
                <a:cxn ang="0">
                  <a:pos x="12" y="6"/>
                </a:cxn>
                <a:cxn ang="0">
                  <a:pos x="6" y="12"/>
                </a:cxn>
                <a:cxn ang="0">
                  <a:pos x="0" y="6"/>
                </a:cxn>
                <a:cxn ang="0">
                  <a:pos x="6" y="0"/>
                </a:cxn>
                <a:cxn ang="0">
                  <a:pos x="12" y="6"/>
                </a:cxn>
                <a:cxn ang="0">
                  <a:pos x="12" y="6"/>
                </a:cxn>
                <a:cxn ang="0">
                  <a:pos x="12" y="6"/>
                </a:cxn>
              </a:cxnLst>
              <a:rect l="0" t="0" r="r" b="b"/>
              <a:pathLst>
                <a:path w="12" h="12">
                  <a:moveTo>
                    <a:pt x="12" y="6"/>
                  </a:moveTo>
                  <a:cubicBezTo>
                    <a:pt x="12" y="9"/>
                    <a:pt x="9" y="12"/>
                    <a:pt x="6" y="12"/>
                  </a:cubicBezTo>
                  <a:cubicBezTo>
                    <a:pt x="3" y="12"/>
                    <a:pt x="0" y="9"/>
                    <a:pt x="0" y="6"/>
                  </a:cubicBezTo>
                  <a:cubicBezTo>
                    <a:pt x="0" y="3"/>
                    <a:pt x="3" y="0"/>
                    <a:pt x="6" y="0"/>
                  </a:cubicBezTo>
                  <a:cubicBezTo>
                    <a:pt x="9" y="0"/>
                    <a:pt x="12" y="3"/>
                    <a:pt x="12" y="6"/>
                  </a:cubicBezTo>
                  <a:close/>
                  <a:moveTo>
                    <a:pt x="12" y="6"/>
                  </a:moveTo>
                  <a:cubicBezTo>
                    <a:pt x="12" y="6"/>
                    <a:pt x="12" y="6"/>
                    <a:pt x="12"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2" name="Freeform 7"/>
            <p:cNvSpPr>
              <a:spLocks noEditPoints="1"/>
            </p:cNvSpPr>
            <p:nvPr/>
          </p:nvSpPr>
          <p:spPr bwMode="auto">
            <a:xfrm>
              <a:off x="3518402" y="1895122"/>
              <a:ext cx="211432" cy="44333"/>
            </a:xfrm>
            <a:custGeom>
              <a:avLst/>
              <a:gdLst/>
              <a:ahLst/>
              <a:cxnLst>
                <a:cxn ang="0">
                  <a:pos x="24" y="0"/>
                </a:cxn>
                <a:cxn ang="0">
                  <a:pos x="4" y="0"/>
                </a:cxn>
                <a:cxn ang="0">
                  <a:pos x="0" y="3"/>
                </a:cxn>
                <a:cxn ang="0">
                  <a:pos x="4" y="6"/>
                </a:cxn>
                <a:cxn ang="0">
                  <a:pos x="24" y="6"/>
                </a:cxn>
                <a:cxn ang="0">
                  <a:pos x="28" y="3"/>
                </a:cxn>
                <a:cxn ang="0">
                  <a:pos x="24" y="0"/>
                </a:cxn>
                <a:cxn ang="0">
                  <a:pos x="24" y="0"/>
                </a:cxn>
                <a:cxn ang="0">
                  <a:pos x="24" y="0"/>
                </a:cxn>
              </a:cxnLst>
              <a:rect l="0" t="0" r="r" b="b"/>
              <a:pathLst>
                <a:path w="28" h="6">
                  <a:moveTo>
                    <a:pt x="24" y="0"/>
                  </a:moveTo>
                  <a:cubicBezTo>
                    <a:pt x="4" y="0"/>
                    <a:pt x="4" y="0"/>
                    <a:pt x="4" y="0"/>
                  </a:cubicBezTo>
                  <a:cubicBezTo>
                    <a:pt x="2" y="0"/>
                    <a:pt x="0" y="1"/>
                    <a:pt x="0" y="3"/>
                  </a:cubicBezTo>
                  <a:cubicBezTo>
                    <a:pt x="0" y="5"/>
                    <a:pt x="2" y="6"/>
                    <a:pt x="4" y="6"/>
                  </a:cubicBezTo>
                  <a:cubicBezTo>
                    <a:pt x="24" y="6"/>
                    <a:pt x="24" y="6"/>
                    <a:pt x="24" y="6"/>
                  </a:cubicBezTo>
                  <a:cubicBezTo>
                    <a:pt x="26" y="6"/>
                    <a:pt x="28" y="5"/>
                    <a:pt x="28" y="3"/>
                  </a:cubicBezTo>
                  <a:cubicBezTo>
                    <a:pt x="28" y="1"/>
                    <a:pt x="26" y="0"/>
                    <a:pt x="24" y="0"/>
                  </a:cubicBezTo>
                  <a:close/>
                  <a:moveTo>
                    <a:pt x="24" y="0"/>
                  </a:moveTo>
                  <a:cubicBezTo>
                    <a:pt x="24" y="0"/>
                    <a:pt x="24" y="0"/>
                    <a:pt x="24"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3" name="Freeform 8"/>
            <p:cNvSpPr>
              <a:spLocks noEditPoints="1"/>
            </p:cNvSpPr>
            <p:nvPr/>
          </p:nvSpPr>
          <p:spPr bwMode="auto">
            <a:xfrm>
              <a:off x="3396771" y="1999701"/>
              <a:ext cx="90939" cy="89802"/>
            </a:xfrm>
            <a:custGeom>
              <a:avLst/>
              <a:gdLst/>
              <a:ahLst/>
              <a:cxnLst>
                <a:cxn ang="0">
                  <a:pos x="12" y="6"/>
                </a:cxn>
                <a:cxn ang="0">
                  <a:pos x="6" y="12"/>
                </a:cxn>
                <a:cxn ang="0">
                  <a:pos x="0" y="6"/>
                </a:cxn>
                <a:cxn ang="0">
                  <a:pos x="6" y="0"/>
                </a:cxn>
                <a:cxn ang="0">
                  <a:pos x="12" y="6"/>
                </a:cxn>
                <a:cxn ang="0">
                  <a:pos x="12" y="6"/>
                </a:cxn>
                <a:cxn ang="0">
                  <a:pos x="12" y="6"/>
                </a:cxn>
              </a:cxnLst>
              <a:rect l="0" t="0" r="r" b="b"/>
              <a:pathLst>
                <a:path w="12" h="12">
                  <a:moveTo>
                    <a:pt x="12" y="6"/>
                  </a:moveTo>
                  <a:cubicBezTo>
                    <a:pt x="12" y="10"/>
                    <a:pt x="9" y="12"/>
                    <a:pt x="6" y="12"/>
                  </a:cubicBezTo>
                  <a:cubicBezTo>
                    <a:pt x="3" y="12"/>
                    <a:pt x="0" y="10"/>
                    <a:pt x="0" y="6"/>
                  </a:cubicBezTo>
                  <a:cubicBezTo>
                    <a:pt x="0" y="3"/>
                    <a:pt x="3" y="0"/>
                    <a:pt x="6" y="0"/>
                  </a:cubicBezTo>
                  <a:cubicBezTo>
                    <a:pt x="9" y="0"/>
                    <a:pt x="12" y="3"/>
                    <a:pt x="12" y="6"/>
                  </a:cubicBezTo>
                  <a:close/>
                  <a:moveTo>
                    <a:pt x="12" y="6"/>
                  </a:moveTo>
                  <a:cubicBezTo>
                    <a:pt x="12" y="6"/>
                    <a:pt x="12" y="6"/>
                    <a:pt x="12"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4" name="Freeform 9"/>
            <p:cNvSpPr>
              <a:spLocks noEditPoints="1"/>
            </p:cNvSpPr>
            <p:nvPr/>
          </p:nvSpPr>
          <p:spPr bwMode="auto">
            <a:xfrm>
              <a:off x="3518402" y="2021299"/>
              <a:ext cx="211432" cy="52290"/>
            </a:xfrm>
            <a:custGeom>
              <a:avLst/>
              <a:gdLst/>
              <a:ahLst/>
              <a:cxnLst>
                <a:cxn ang="0">
                  <a:pos x="24" y="0"/>
                </a:cxn>
                <a:cxn ang="0">
                  <a:pos x="4" y="0"/>
                </a:cxn>
                <a:cxn ang="0">
                  <a:pos x="0" y="3"/>
                </a:cxn>
                <a:cxn ang="0">
                  <a:pos x="4" y="7"/>
                </a:cxn>
                <a:cxn ang="0">
                  <a:pos x="24" y="7"/>
                </a:cxn>
                <a:cxn ang="0">
                  <a:pos x="28" y="3"/>
                </a:cxn>
                <a:cxn ang="0">
                  <a:pos x="24" y="0"/>
                </a:cxn>
                <a:cxn ang="0">
                  <a:pos x="24" y="0"/>
                </a:cxn>
                <a:cxn ang="0">
                  <a:pos x="24" y="0"/>
                </a:cxn>
              </a:cxnLst>
              <a:rect l="0" t="0" r="r" b="b"/>
              <a:pathLst>
                <a:path w="28" h="7">
                  <a:moveTo>
                    <a:pt x="24" y="0"/>
                  </a:moveTo>
                  <a:cubicBezTo>
                    <a:pt x="4" y="0"/>
                    <a:pt x="4" y="0"/>
                    <a:pt x="4" y="0"/>
                  </a:cubicBezTo>
                  <a:cubicBezTo>
                    <a:pt x="2" y="0"/>
                    <a:pt x="0" y="1"/>
                    <a:pt x="0" y="3"/>
                  </a:cubicBezTo>
                  <a:cubicBezTo>
                    <a:pt x="0" y="5"/>
                    <a:pt x="2" y="7"/>
                    <a:pt x="4" y="7"/>
                  </a:cubicBezTo>
                  <a:cubicBezTo>
                    <a:pt x="24" y="7"/>
                    <a:pt x="24" y="7"/>
                    <a:pt x="24" y="7"/>
                  </a:cubicBezTo>
                  <a:cubicBezTo>
                    <a:pt x="26" y="7"/>
                    <a:pt x="28" y="5"/>
                    <a:pt x="28" y="3"/>
                  </a:cubicBezTo>
                  <a:cubicBezTo>
                    <a:pt x="28" y="1"/>
                    <a:pt x="26" y="0"/>
                    <a:pt x="24" y="0"/>
                  </a:cubicBezTo>
                  <a:close/>
                  <a:moveTo>
                    <a:pt x="24" y="0"/>
                  </a:moveTo>
                  <a:cubicBezTo>
                    <a:pt x="24" y="0"/>
                    <a:pt x="24" y="0"/>
                    <a:pt x="24"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5" name="Freeform 10"/>
            <p:cNvSpPr>
              <a:spLocks noEditPoints="1"/>
            </p:cNvSpPr>
            <p:nvPr/>
          </p:nvSpPr>
          <p:spPr bwMode="auto">
            <a:xfrm>
              <a:off x="3396771" y="2133836"/>
              <a:ext cx="90939" cy="96622"/>
            </a:xfrm>
            <a:custGeom>
              <a:avLst/>
              <a:gdLst/>
              <a:ahLst/>
              <a:cxnLst>
                <a:cxn ang="0">
                  <a:pos x="12" y="7"/>
                </a:cxn>
                <a:cxn ang="0">
                  <a:pos x="6" y="13"/>
                </a:cxn>
                <a:cxn ang="0">
                  <a:pos x="0" y="7"/>
                </a:cxn>
                <a:cxn ang="0">
                  <a:pos x="6" y="0"/>
                </a:cxn>
                <a:cxn ang="0">
                  <a:pos x="12" y="7"/>
                </a:cxn>
                <a:cxn ang="0">
                  <a:pos x="12" y="7"/>
                </a:cxn>
                <a:cxn ang="0">
                  <a:pos x="12" y="7"/>
                </a:cxn>
              </a:cxnLst>
              <a:rect l="0" t="0" r="r" b="b"/>
              <a:pathLst>
                <a:path w="12" h="13">
                  <a:moveTo>
                    <a:pt x="12" y="7"/>
                  </a:moveTo>
                  <a:cubicBezTo>
                    <a:pt x="12" y="10"/>
                    <a:pt x="9" y="13"/>
                    <a:pt x="6" y="13"/>
                  </a:cubicBezTo>
                  <a:cubicBezTo>
                    <a:pt x="3" y="13"/>
                    <a:pt x="0" y="10"/>
                    <a:pt x="0" y="7"/>
                  </a:cubicBezTo>
                  <a:cubicBezTo>
                    <a:pt x="0" y="3"/>
                    <a:pt x="3" y="0"/>
                    <a:pt x="6" y="0"/>
                  </a:cubicBezTo>
                  <a:cubicBezTo>
                    <a:pt x="9" y="0"/>
                    <a:pt x="12" y="3"/>
                    <a:pt x="12" y="7"/>
                  </a:cubicBezTo>
                  <a:close/>
                  <a:moveTo>
                    <a:pt x="12" y="7"/>
                  </a:moveTo>
                  <a:cubicBezTo>
                    <a:pt x="12" y="7"/>
                    <a:pt x="12" y="7"/>
                    <a:pt x="12" y="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6" name="Freeform 11"/>
            <p:cNvSpPr>
              <a:spLocks noEditPoints="1"/>
            </p:cNvSpPr>
            <p:nvPr/>
          </p:nvSpPr>
          <p:spPr bwMode="auto">
            <a:xfrm>
              <a:off x="3518402" y="2156571"/>
              <a:ext cx="211432" cy="52290"/>
            </a:xfrm>
            <a:custGeom>
              <a:avLst/>
              <a:gdLst/>
              <a:ahLst/>
              <a:cxnLst>
                <a:cxn ang="0">
                  <a:pos x="24" y="0"/>
                </a:cxn>
                <a:cxn ang="0">
                  <a:pos x="4" y="0"/>
                </a:cxn>
                <a:cxn ang="0">
                  <a:pos x="0" y="4"/>
                </a:cxn>
                <a:cxn ang="0">
                  <a:pos x="4" y="7"/>
                </a:cxn>
                <a:cxn ang="0">
                  <a:pos x="24" y="7"/>
                </a:cxn>
                <a:cxn ang="0">
                  <a:pos x="28" y="4"/>
                </a:cxn>
                <a:cxn ang="0">
                  <a:pos x="24" y="0"/>
                </a:cxn>
                <a:cxn ang="0">
                  <a:pos x="24" y="0"/>
                </a:cxn>
                <a:cxn ang="0">
                  <a:pos x="24" y="0"/>
                </a:cxn>
              </a:cxnLst>
              <a:rect l="0" t="0" r="r" b="b"/>
              <a:pathLst>
                <a:path w="28" h="7">
                  <a:moveTo>
                    <a:pt x="24" y="0"/>
                  </a:moveTo>
                  <a:cubicBezTo>
                    <a:pt x="4" y="0"/>
                    <a:pt x="4" y="0"/>
                    <a:pt x="4" y="0"/>
                  </a:cubicBezTo>
                  <a:cubicBezTo>
                    <a:pt x="2" y="0"/>
                    <a:pt x="0" y="2"/>
                    <a:pt x="0" y="4"/>
                  </a:cubicBezTo>
                  <a:cubicBezTo>
                    <a:pt x="0" y="5"/>
                    <a:pt x="2" y="7"/>
                    <a:pt x="4" y="7"/>
                  </a:cubicBezTo>
                  <a:cubicBezTo>
                    <a:pt x="24" y="7"/>
                    <a:pt x="24" y="7"/>
                    <a:pt x="24" y="7"/>
                  </a:cubicBezTo>
                  <a:cubicBezTo>
                    <a:pt x="26" y="7"/>
                    <a:pt x="28" y="5"/>
                    <a:pt x="28" y="4"/>
                  </a:cubicBezTo>
                  <a:cubicBezTo>
                    <a:pt x="28" y="2"/>
                    <a:pt x="26" y="0"/>
                    <a:pt x="24" y="0"/>
                  </a:cubicBezTo>
                  <a:close/>
                  <a:moveTo>
                    <a:pt x="24" y="0"/>
                  </a:moveTo>
                  <a:cubicBezTo>
                    <a:pt x="24" y="0"/>
                    <a:pt x="24" y="0"/>
                    <a:pt x="24"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146237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wipe(up)">
                                      <p:cBhvr>
                                        <p:cTn id="11" dur="500"/>
                                        <p:tgtEl>
                                          <p:spTgt spid="78"/>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 calcmode="lin" valueType="num">
                                      <p:cBhvr>
                                        <p:cTn id="15" dur="500" fill="hold"/>
                                        <p:tgtEl>
                                          <p:spTgt spid="77"/>
                                        </p:tgtEl>
                                        <p:attrNameLst>
                                          <p:attrName>ppt_w</p:attrName>
                                        </p:attrNameLst>
                                      </p:cBhvr>
                                      <p:tavLst>
                                        <p:tav tm="0">
                                          <p:val>
                                            <p:fltVal val="0"/>
                                          </p:val>
                                        </p:tav>
                                        <p:tav tm="100000">
                                          <p:val>
                                            <p:strVal val="#ppt_w"/>
                                          </p:val>
                                        </p:tav>
                                      </p:tavLst>
                                    </p:anim>
                                    <p:anim calcmode="lin" valueType="num">
                                      <p:cBhvr>
                                        <p:cTn id="16" dur="500" fill="hold"/>
                                        <p:tgtEl>
                                          <p:spTgt spid="77"/>
                                        </p:tgtEl>
                                        <p:attrNameLst>
                                          <p:attrName>ppt_h</p:attrName>
                                        </p:attrNameLst>
                                      </p:cBhvr>
                                      <p:tavLst>
                                        <p:tav tm="0">
                                          <p:val>
                                            <p:fltVal val="0"/>
                                          </p:val>
                                        </p:tav>
                                        <p:tav tm="100000">
                                          <p:val>
                                            <p:strVal val="#ppt_h"/>
                                          </p:val>
                                        </p:tav>
                                      </p:tavLst>
                                    </p:anim>
                                    <p:animEffect transition="in" filter="fade">
                                      <p:cBhvr>
                                        <p:cTn id="17" dur="500"/>
                                        <p:tgtEl>
                                          <p:spTgt spid="77"/>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wipe(up)">
                                      <p:cBhvr>
                                        <p:cTn id="21" dur="500"/>
                                        <p:tgtEl>
                                          <p:spTgt spid="79"/>
                                        </p:tgtEl>
                                      </p:cBhvr>
                                    </p:animEffect>
                                  </p:childTnLst>
                                </p:cTn>
                              </p:par>
                            </p:childTnLst>
                          </p:cTn>
                        </p:par>
                        <p:par>
                          <p:cTn id="22" fill="hold">
                            <p:stCondLst>
                              <p:cond delay="2000"/>
                            </p:stCondLst>
                            <p:childTnLst>
                              <p:par>
                                <p:cTn id="23" presetID="53" presetClass="entr" presetSubtype="0" fill="hold" nodeType="afterEffect">
                                  <p:stCondLst>
                                    <p:cond delay="0"/>
                                  </p:stCondLst>
                                  <p:childTnLst>
                                    <p:set>
                                      <p:cBhvr>
                                        <p:cTn id="24" dur="1" fill="hold">
                                          <p:stCondLst>
                                            <p:cond delay="0"/>
                                          </p:stCondLst>
                                        </p:cTn>
                                        <p:tgtEl>
                                          <p:spTgt spid="119"/>
                                        </p:tgtEl>
                                        <p:attrNameLst>
                                          <p:attrName>style.visibility</p:attrName>
                                        </p:attrNameLst>
                                      </p:cBhvr>
                                      <p:to>
                                        <p:strVal val="visible"/>
                                      </p:to>
                                    </p:set>
                                    <p:anim calcmode="lin" valueType="num">
                                      <p:cBhvr>
                                        <p:cTn id="25" dur="500" fill="hold"/>
                                        <p:tgtEl>
                                          <p:spTgt spid="119"/>
                                        </p:tgtEl>
                                        <p:attrNameLst>
                                          <p:attrName>ppt_w</p:attrName>
                                        </p:attrNameLst>
                                      </p:cBhvr>
                                      <p:tavLst>
                                        <p:tav tm="0">
                                          <p:val>
                                            <p:fltVal val="0"/>
                                          </p:val>
                                        </p:tav>
                                        <p:tav tm="100000">
                                          <p:val>
                                            <p:strVal val="#ppt_w"/>
                                          </p:val>
                                        </p:tav>
                                      </p:tavLst>
                                    </p:anim>
                                    <p:anim calcmode="lin" valueType="num">
                                      <p:cBhvr>
                                        <p:cTn id="26" dur="500" fill="hold"/>
                                        <p:tgtEl>
                                          <p:spTgt spid="119"/>
                                        </p:tgtEl>
                                        <p:attrNameLst>
                                          <p:attrName>ppt_h</p:attrName>
                                        </p:attrNameLst>
                                      </p:cBhvr>
                                      <p:tavLst>
                                        <p:tav tm="0">
                                          <p:val>
                                            <p:fltVal val="0"/>
                                          </p:val>
                                        </p:tav>
                                        <p:tav tm="100000">
                                          <p:val>
                                            <p:strVal val="#ppt_h"/>
                                          </p:val>
                                        </p:tav>
                                      </p:tavLst>
                                    </p:anim>
                                    <p:animEffect transition="in" filter="fade">
                                      <p:cBhvr>
                                        <p:cTn id="2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animBg="1"/>
      <p:bldP spid="78" grpId="0"/>
      <p:bldP spid="7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2" name="Freeform 11"/>
          <p:cNvSpPr>
            <a:spLocks noChangeAspect="1"/>
          </p:cNvSpPr>
          <p:nvPr/>
        </p:nvSpPr>
        <p:spPr>
          <a:xfrm rot="13348993">
            <a:off x="3906885" y="2073232"/>
            <a:ext cx="1981457" cy="3080785"/>
          </a:xfrm>
          <a:custGeom>
            <a:avLst/>
            <a:gdLst>
              <a:gd name="connsiteX0" fmla="*/ 1056594 w 1895061"/>
              <a:gd name="connsiteY0" fmla="*/ 33925 h 2946455"/>
              <a:gd name="connsiteX1" fmla="*/ 1347613 w 1895061"/>
              <a:gd name="connsiteY1" fmla="*/ 346005 h 2946455"/>
              <a:gd name="connsiteX2" fmla="*/ 1342348 w 1895061"/>
              <a:gd name="connsiteY2" fmla="*/ 496784 h 2946455"/>
              <a:gd name="connsiteX3" fmla="*/ 1081896 w 1895061"/>
              <a:gd name="connsiteY3" fmla="*/ 739660 h 2946455"/>
              <a:gd name="connsiteX4" fmla="*/ 1075666 w 1895061"/>
              <a:gd name="connsiteY4" fmla="*/ 749725 h 2946455"/>
              <a:gd name="connsiteX5" fmla="*/ 1040534 w 1895061"/>
              <a:gd name="connsiteY5" fmla="*/ 912813 h 2946455"/>
              <a:gd name="connsiteX6" fmla="*/ 1050250 w 1895061"/>
              <a:gd name="connsiteY6" fmla="*/ 989805 h 2946455"/>
              <a:gd name="connsiteX7" fmla="*/ 1075021 w 1895061"/>
              <a:gd name="connsiteY7" fmla="*/ 1058882 h 2946455"/>
              <a:gd name="connsiteX8" fmla="*/ 1449511 w 1895061"/>
              <a:gd name="connsiteY8" fmla="*/ 1460473 h 2946455"/>
              <a:gd name="connsiteX9" fmla="*/ 1449510 w 1895061"/>
              <a:gd name="connsiteY9" fmla="*/ 1460474 h 2946455"/>
              <a:gd name="connsiteX10" fmla="*/ 1829350 w 1895061"/>
              <a:gd name="connsiteY10" fmla="*/ 1867802 h 2946455"/>
              <a:gd name="connsiteX11" fmla="*/ 1817278 w 1895061"/>
              <a:gd name="connsiteY11" fmla="*/ 2213505 h 2946455"/>
              <a:gd name="connsiteX12" fmla="*/ 1101750 w 1895061"/>
              <a:gd name="connsiteY12" fmla="*/ 2880745 h 2946455"/>
              <a:gd name="connsiteX13" fmla="*/ 756047 w 1895061"/>
              <a:gd name="connsiteY13" fmla="*/ 2868672 h 2946455"/>
              <a:gd name="connsiteX14" fmla="*/ 65711 w 1895061"/>
              <a:gd name="connsiteY14" fmla="*/ 2128377 h 2946455"/>
              <a:gd name="connsiteX15" fmla="*/ 77783 w 1895061"/>
              <a:gd name="connsiteY15" fmla="*/ 1782674 h 2946455"/>
              <a:gd name="connsiteX16" fmla="*/ 486405 w 1895061"/>
              <a:gd name="connsiteY16" fmla="*/ 1401628 h 2946455"/>
              <a:gd name="connsiteX17" fmla="*/ 793310 w 1895061"/>
              <a:gd name="connsiteY17" fmla="*/ 1115434 h 2946455"/>
              <a:gd name="connsiteX18" fmla="*/ 824521 w 1895061"/>
              <a:gd name="connsiteY18" fmla="*/ 1086330 h 2946455"/>
              <a:gd name="connsiteX19" fmla="*/ 838814 w 1895061"/>
              <a:gd name="connsiteY19" fmla="*/ 1062645 h 2946455"/>
              <a:gd name="connsiteX20" fmla="*/ 873721 w 1895061"/>
              <a:gd name="connsiteY20" fmla="*/ 904710 h 2946455"/>
              <a:gd name="connsiteX21" fmla="*/ 837329 w 1895061"/>
              <a:gd name="connsiteY21" fmla="*/ 747011 h 2946455"/>
              <a:gd name="connsiteX22" fmla="*/ 819476 w 1895061"/>
              <a:gd name="connsiteY22" fmla="*/ 718183 h 2946455"/>
              <a:gd name="connsiteX23" fmla="*/ 588469 w 1895061"/>
              <a:gd name="connsiteY23" fmla="*/ 470458 h 2946455"/>
              <a:gd name="connsiteX24" fmla="*/ 593734 w 1895061"/>
              <a:gd name="connsiteY24" fmla="*/ 319679 h 2946455"/>
              <a:gd name="connsiteX25" fmla="*/ 905815 w 1895061"/>
              <a:gd name="connsiteY25" fmla="*/ 28659 h 2946455"/>
              <a:gd name="connsiteX26" fmla="*/ 1056594 w 1895061"/>
              <a:gd name="connsiteY26" fmla="*/ 33925 h 294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95061" h="2946455">
                <a:moveTo>
                  <a:pt x="1056594" y="33925"/>
                </a:moveTo>
                <a:lnTo>
                  <a:pt x="1347613" y="346005"/>
                </a:lnTo>
                <a:cubicBezTo>
                  <a:pt x="1387796" y="389096"/>
                  <a:pt x="1385439" y="456602"/>
                  <a:pt x="1342348" y="496784"/>
                </a:cubicBezTo>
                <a:lnTo>
                  <a:pt x="1081896" y="739660"/>
                </a:lnTo>
                <a:lnTo>
                  <a:pt x="1075666" y="749725"/>
                </a:lnTo>
                <a:cubicBezTo>
                  <a:pt x="1051832" y="797529"/>
                  <a:pt x="1039356" y="854432"/>
                  <a:pt x="1040534" y="912813"/>
                </a:cubicBezTo>
                <a:cubicBezTo>
                  <a:pt x="1041063" y="939181"/>
                  <a:pt x="1044376" y="965081"/>
                  <a:pt x="1050250" y="989805"/>
                </a:cubicBezTo>
                <a:lnTo>
                  <a:pt x="1075021" y="1058882"/>
                </a:lnTo>
                <a:lnTo>
                  <a:pt x="1449511" y="1460473"/>
                </a:lnTo>
                <a:lnTo>
                  <a:pt x="1449510" y="1460474"/>
                </a:lnTo>
                <a:lnTo>
                  <a:pt x="1829350" y="1867802"/>
                </a:lnTo>
                <a:cubicBezTo>
                  <a:pt x="1921480" y="1966599"/>
                  <a:pt x="1916075" y="2121375"/>
                  <a:pt x="1817278" y="2213505"/>
                </a:cubicBezTo>
                <a:lnTo>
                  <a:pt x="1101750" y="2880745"/>
                </a:lnTo>
                <a:cubicBezTo>
                  <a:pt x="1002953" y="2972874"/>
                  <a:pt x="848177" y="2967469"/>
                  <a:pt x="756047" y="2868672"/>
                </a:cubicBezTo>
                <a:lnTo>
                  <a:pt x="65711" y="2128377"/>
                </a:lnTo>
                <a:cubicBezTo>
                  <a:pt x="-26419" y="2029580"/>
                  <a:pt x="-21014" y="1874804"/>
                  <a:pt x="77783" y="1782674"/>
                </a:cubicBezTo>
                <a:lnTo>
                  <a:pt x="486405" y="1401628"/>
                </a:lnTo>
                <a:lnTo>
                  <a:pt x="793310" y="1115434"/>
                </a:lnTo>
                <a:lnTo>
                  <a:pt x="824521" y="1086330"/>
                </a:lnTo>
                <a:lnTo>
                  <a:pt x="838814" y="1062645"/>
                </a:lnTo>
                <a:cubicBezTo>
                  <a:pt x="861650" y="1016093"/>
                  <a:pt x="873964" y="961219"/>
                  <a:pt x="873721" y="904710"/>
                </a:cubicBezTo>
                <a:cubicBezTo>
                  <a:pt x="873487" y="848076"/>
                  <a:pt x="860650" y="793275"/>
                  <a:pt x="837329" y="747011"/>
                </a:cubicBezTo>
                <a:lnTo>
                  <a:pt x="819476" y="718183"/>
                </a:lnTo>
                <a:lnTo>
                  <a:pt x="588469" y="470458"/>
                </a:lnTo>
                <a:cubicBezTo>
                  <a:pt x="548286" y="427368"/>
                  <a:pt x="550644" y="359862"/>
                  <a:pt x="593734" y="319679"/>
                </a:cubicBezTo>
                <a:lnTo>
                  <a:pt x="905815" y="28659"/>
                </a:lnTo>
                <a:cubicBezTo>
                  <a:pt x="948905" y="-11523"/>
                  <a:pt x="1016411" y="-9166"/>
                  <a:pt x="1056594" y="33925"/>
                </a:cubicBezTo>
                <a:close/>
              </a:path>
            </a:pathLst>
          </a:custGeom>
          <a:solidFill>
            <a:srgbClr val="FE4A1E"/>
          </a:solidFill>
          <a:ln w="12700">
            <a:miter lim="400000"/>
          </a:ln>
          <a:effectLst>
            <a:outerShdw blurRad="50800" dist="38100" dir="18900000" algn="bl" rotWithShape="0">
              <a:prstClr val="black">
                <a:alpha val="40000"/>
              </a:prstClr>
            </a:outerShdw>
          </a:effectLst>
        </p:spPr>
        <p:txBody>
          <a:bodyPr wrap="square" lIns="162559" tIns="162559" rIns="162559" bIns="162559" anchor="ctr">
            <a:noAutofit/>
          </a:bodyPr>
          <a:lstStyle/>
          <a:p>
            <a:pPr defTabSz="609524">
              <a:defRPr sz="8400">
                <a:solidFill>
                  <a:srgbClr val="070707"/>
                </a:solidFill>
                <a:latin typeface="Calibri"/>
                <a:ea typeface="Calibri"/>
                <a:cs typeface="Calibri"/>
                <a:sym typeface="Calibri"/>
              </a:defRPr>
            </a:pPr>
            <a:endParaRPr sz="11200"/>
          </a:p>
        </p:txBody>
      </p:sp>
      <p:sp>
        <p:nvSpPr>
          <p:cNvPr id="13" name="Freeform 12"/>
          <p:cNvSpPr>
            <a:spLocks noChangeAspect="1"/>
          </p:cNvSpPr>
          <p:nvPr/>
        </p:nvSpPr>
        <p:spPr>
          <a:xfrm rot="18746207">
            <a:off x="5699421" y="1040050"/>
            <a:ext cx="1981457" cy="3080785"/>
          </a:xfrm>
          <a:custGeom>
            <a:avLst/>
            <a:gdLst>
              <a:gd name="connsiteX0" fmla="*/ 1056594 w 1895061"/>
              <a:gd name="connsiteY0" fmla="*/ 33925 h 2946455"/>
              <a:gd name="connsiteX1" fmla="*/ 1347613 w 1895061"/>
              <a:gd name="connsiteY1" fmla="*/ 346005 h 2946455"/>
              <a:gd name="connsiteX2" fmla="*/ 1342348 w 1895061"/>
              <a:gd name="connsiteY2" fmla="*/ 496784 h 2946455"/>
              <a:gd name="connsiteX3" fmla="*/ 1081896 w 1895061"/>
              <a:gd name="connsiteY3" fmla="*/ 739660 h 2946455"/>
              <a:gd name="connsiteX4" fmla="*/ 1075666 w 1895061"/>
              <a:gd name="connsiteY4" fmla="*/ 749725 h 2946455"/>
              <a:gd name="connsiteX5" fmla="*/ 1040534 w 1895061"/>
              <a:gd name="connsiteY5" fmla="*/ 912813 h 2946455"/>
              <a:gd name="connsiteX6" fmla="*/ 1050250 w 1895061"/>
              <a:gd name="connsiteY6" fmla="*/ 989805 h 2946455"/>
              <a:gd name="connsiteX7" fmla="*/ 1075021 w 1895061"/>
              <a:gd name="connsiteY7" fmla="*/ 1058882 h 2946455"/>
              <a:gd name="connsiteX8" fmla="*/ 1449511 w 1895061"/>
              <a:gd name="connsiteY8" fmla="*/ 1460473 h 2946455"/>
              <a:gd name="connsiteX9" fmla="*/ 1449510 w 1895061"/>
              <a:gd name="connsiteY9" fmla="*/ 1460474 h 2946455"/>
              <a:gd name="connsiteX10" fmla="*/ 1829350 w 1895061"/>
              <a:gd name="connsiteY10" fmla="*/ 1867802 h 2946455"/>
              <a:gd name="connsiteX11" fmla="*/ 1817278 w 1895061"/>
              <a:gd name="connsiteY11" fmla="*/ 2213505 h 2946455"/>
              <a:gd name="connsiteX12" fmla="*/ 1101750 w 1895061"/>
              <a:gd name="connsiteY12" fmla="*/ 2880745 h 2946455"/>
              <a:gd name="connsiteX13" fmla="*/ 756047 w 1895061"/>
              <a:gd name="connsiteY13" fmla="*/ 2868672 h 2946455"/>
              <a:gd name="connsiteX14" fmla="*/ 65711 w 1895061"/>
              <a:gd name="connsiteY14" fmla="*/ 2128377 h 2946455"/>
              <a:gd name="connsiteX15" fmla="*/ 77783 w 1895061"/>
              <a:gd name="connsiteY15" fmla="*/ 1782674 h 2946455"/>
              <a:gd name="connsiteX16" fmla="*/ 486405 w 1895061"/>
              <a:gd name="connsiteY16" fmla="*/ 1401628 h 2946455"/>
              <a:gd name="connsiteX17" fmla="*/ 793310 w 1895061"/>
              <a:gd name="connsiteY17" fmla="*/ 1115434 h 2946455"/>
              <a:gd name="connsiteX18" fmla="*/ 824521 w 1895061"/>
              <a:gd name="connsiteY18" fmla="*/ 1086330 h 2946455"/>
              <a:gd name="connsiteX19" fmla="*/ 838814 w 1895061"/>
              <a:gd name="connsiteY19" fmla="*/ 1062645 h 2946455"/>
              <a:gd name="connsiteX20" fmla="*/ 873721 w 1895061"/>
              <a:gd name="connsiteY20" fmla="*/ 904710 h 2946455"/>
              <a:gd name="connsiteX21" fmla="*/ 837329 w 1895061"/>
              <a:gd name="connsiteY21" fmla="*/ 747011 h 2946455"/>
              <a:gd name="connsiteX22" fmla="*/ 819476 w 1895061"/>
              <a:gd name="connsiteY22" fmla="*/ 718183 h 2946455"/>
              <a:gd name="connsiteX23" fmla="*/ 588469 w 1895061"/>
              <a:gd name="connsiteY23" fmla="*/ 470458 h 2946455"/>
              <a:gd name="connsiteX24" fmla="*/ 593734 w 1895061"/>
              <a:gd name="connsiteY24" fmla="*/ 319679 h 2946455"/>
              <a:gd name="connsiteX25" fmla="*/ 905815 w 1895061"/>
              <a:gd name="connsiteY25" fmla="*/ 28659 h 2946455"/>
              <a:gd name="connsiteX26" fmla="*/ 1056594 w 1895061"/>
              <a:gd name="connsiteY26" fmla="*/ 33925 h 294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95061" h="2946455">
                <a:moveTo>
                  <a:pt x="1056594" y="33925"/>
                </a:moveTo>
                <a:lnTo>
                  <a:pt x="1347613" y="346005"/>
                </a:lnTo>
                <a:cubicBezTo>
                  <a:pt x="1387796" y="389096"/>
                  <a:pt x="1385439" y="456602"/>
                  <a:pt x="1342348" y="496784"/>
                </a:cubicBezTo>
                <a:lnTo>
                  <a:pt x="1081896" y="739660"/>
                </a:lnTo>
                <a:lnTo>
                  <a:pt x="1075666" y="749725"/>
                </a:lnTo>
                <a:cubicBezTo>
                  <a:pt x="1051832" y="797529"/>
                  <a:pt x="1039356" y="854432"/>
                  <a:pt x="1040534" y="912813"/>
                </a:cubicBezTo>
                <a:cubicBezTo>
                  <a:pt x="1041063" y="939181"/>
                  <a:pt x="1044376" y="965081"/>
                  <a:pt x="1050250" y="989805"/>
                </a:cubicBezTo>
                <a:lnTo>
                  <a:pt x="1075021" y="1058882"/>
                </a:lnTo>
                <a:lnTo>
                  <a:pt x="1449511" y="1460473"/>
                </a:lnTo>
                <a:lnTo>
                  <a:pt x="1449510" y="1460474"/>
                </a:lnTo>
                <a:lnTo>
                  <a:pt x="1829350" y="1867802"/>
                </a:lnTo>
                <a:cubicBezTo>
                  <a:pt x="1921480" y="1966599"/>
                  <a:pt x="1916075" y="2121375"/>
                  <a:pt x="1817278" y="2213505"/>
                </a:cubicBezTo>
                <a:lnTo>
                  <a:pt x="1101750" y="2880745"/>
                </a:lnTo>
                <a:cubicBezTo>
                  <a:pt x="1002953" y="2972874"/>
                  <a:pt x="848177" y="2967469"/>
                  <a:pt x="756047" y="2868672"/>
                </a:cubicBezTo>
                <a:lnTo>
                  <a:pt x="65711" y="2128377"/>
                </a:lnTo>
                <a:cubicBezTo>
                  <a:pt x="-26419" y="2029580"/>
                  <a:pt x="-21014" y="1874804"/>
                  <a:pt x="77783" y="1782674"/>
                </a:cubicBezTo>
                <a:lnTo>
                  <a:pt x="486405" y="1401628"/>
                </a:lnTo>
                <a:lnTo>
                  <a:pt x="793310" y="1115434"/>
                </a:lnTo>
                <a:lnTo>
                  <a:pt x="824521" y="1086330"/>
                </a:lnTo>
                <a:lnTo>
                  <a:pt x="838814" y="1062645"/>
                </a:lnTo>
                <a:cubicBezTo>
                  <a:pt x="861650" y="1016093"/>
                  <a:pt x="873964" y="961219"/>
                  <a:pt x="873721" y="904710"/>
                </a:cubicBezTo>
                <a:cubicBezTo>
                  <a:pt x="873487" y="848076"/>
                  <a:pt x="860650" y="793275"/>
                  <a:pt x="837329" y="747011"/>
                </a:cubicBezTo>
                <a:lnTo>
                  <a:pt x="819476" y="718183"/>
                </a:lnTo>
                <a:lnTo>
                  <a:pt x="588469" y="470458"/>
                </a:lnTo>
                <a:cubicBezTo>
                  <a:pt x="548286" y="427368"/>
                  <a:pt x="550644" y="359862"/>
                  <a:pt x="593734" y="319679"/>
                </a:cubicBezTo>
                <a:lnTo>
                  <a:pt x="905815" y="28659"/>
                </a:lnTo>
                <a:cubicBezTo>
                  <a:pt x="948905" y="-11523"/>
                  <a:pt x="1016411" y="-9166"/>
                  <a:pt x="1056594" y="33925"/>
                </a:cubicBezTo>
                <a:close/>
              </a:path>
            </a:pathLst>
          </a:custGeom>
          <a:solidFill>
            <a:srgbClr val="5C9AD3"/>
          </a:solidFill>
          <a:ln w="12700">
            <a:miter lim="400000"/>
          </a:ln>
          <a:effectLst>
            <a:outerShdw blurRad="50800" dist="38100" dir="18900000" algn="bl" rotWithShape="0">
              <a:prstClr val="black">
                <a:alpha val="40000"/>
              </a:prstClr>
            </a:outerShdw>
          </a:effectLst>
        </p:spPr>
        <p:txBody>
          <a:bodyPr wrap="square" lIns="162559" tIns="162559" rIns="162559" bIns="162559" anchor="ctr">
            <a:noAutofit/>
          </a:bodyPr>
          <a:lstStyle/>
          <a:p>
            <a:pPr defTabSz="609524">
              <a:defRPr sz="8400">
                <a:solidFill>
                  <a:srgbClr val="070707"/>
                </a:solidFill>
                <a:latin typeface="Calibri"/>
                <a:ea typeface="Calibri"/>
                <a:cs typeface="Calibri"/>
                <a:sym typeface="Calibri"/>
              </a:defRPr>
            </a:pPr>
            <a:endParaRPr sz="11200"/>
          </a:p>
        </p:txBody>
      </p:sp>
      <p:sp>
        <p:nvSpPr>
          <p:cNvPr id="14" name="Freeform 13"/>
          <p:cNvSpPr>
            <a:spLocks noChangeAspect="1"/>
          </p:cNvSpPr>
          <p:nvPr/>
        </p:nvSpPr>
        <p:spPr>
          <a:xfrm rot="2566231">
            <a:off x="6688857" y="2777714"/>
            <a:ext cx="1981457" cy="3080785"/>
          </a:xfrm>
          <a:custGeom>
            <a:avLst/>
            <a:gdLst>
              <a:gd name="connsiteX0" fmla="*/ 1056594 w 1895061"/>
              <a:gd name="connsiteY0" fmla="*/ 33925 h 2946455"/>
              <a:gd name="connsiteX1" fmla="*/ 1347613 w 1895061"/>
              <a:gd name="connsiteY1" fmla="*/ 346005 h 2946455"/>
              <a:gd name="connsiteX2" fmla="*/ 1342348 w 1895061"/>
              <a:gd name="connsiteY2" fmla="*/ 496784 h 2946455"/>
              <a:gd name="connsiteX3" fmla="*/ 1081896 w 1895061"/>
              <a:gd name="connsiteY3" fmla="*/ 739660 h 2946455"/>
              <a:gd name="connsiteX4" fmla="*/ 1075666 w 1895061"/>
              <a:gd name="connsiteY4" fmla="*/ 749725 h 2946455"/>
              <a:gd name="connsiteX5" fmla="*/ 1040534 w 1895061"/>
              <a:gd name="connsiteY5" fmla="*/ 912813 h 2946455"/>
              <a:gd name="connsiteX6" fmla="*/ 1050250 w 1895061"/>
              <a:gd name="connsiteY6" fmla="*/ 989805 h 2946455"/>
              <a:gd name="connsiteX7" fmla="*/ 1075021 w 1895061"/>
              <a:gd name="connsiteY7" fmla="*/ 1058882 h 2946455"/>
              <a:gd name="connsiteX8" fmla="*/ 1449511 w 1895061"/>
              <a:gd name="connsiteY8" fmla="*/ 1460473 h 2946455"/>
              <a:gd name="connsiteX9" fmla="*/ 1449510 w 1895061"/>
              <a:gd name="connsiteY9" fmla="*/ 1460474 h 2946455"/>
              <a:gd name="connsiteX10" fmla="*/ 1829350 w 1895061"/>
              <a:gd name="connsiteY10" fmla="*/ 1867802 h 2946455"/>
              <a:gd name="connsiteX11" fmla="*/ 1817278 w 1895061"/>
              <a:gd name="connsiteY11" fmla="*/ 2213505 h 2946455"/>
              <a:gd name="connsiteX12" fmla="*/ 1101750 w 1895061"/>
              <a:gd name="connsiteY12" fmla="*/ 2880745 h 2946455"/>
              <a:gd name="connsiteX13" fmla="*/ 756047 w 1895061"/>
              <a:gd name="connsiteY13" fmla="*/ 2868672 h 2946455"/>
              <a:gd name="connsiteX14" fmla="*/ 65711 w 1895061"/>
              <a:gd name="connsiteY14" fmla="*/ 2128377 h 2946455"/>
              <a:gd name="connsiteX15" fmla="*/ 77783 w 1895061"/>
              <a:gd name="connsiteY15" fmla="*/ 1782674 h 2946455"/>
              <a:gd name="connsiteX16" fmla="*/ 486405 w 1895061"/>
              <a:gd name="connsiteY16" fmla="*/ 1401628 h 2946455"/>
              <a:gd name="connsiteX17" fmla="*/ 793310 w 1895061"/>
              <a:gd name="connsiteY17" fmla="*/ 1115434 h 2946455"/>
              <a:gd name="connsiteX18" fmla="*/ 824521 w 1895061"/>
              <a:gd name="connsiteY18" fmla="*/ 1086330 h 2946455"/>
              <a:gd name="connsiteX19" fmla="*/ 838814 w 1895061"/>
              <a:gd name="connsiteY19" fmla="*/ 1062645 h 2946455"/>
              <a:gd name="connsiteX20" fmla="*/ 873721 w 1895061"/>
              <a:gd name="connsiteY20" fmla="*/ 904710 h 2946455"/>
              <a:gd name="connsiteX21" fmla="*/ 837329 w 1895061"/>
              <a:gd name="connsiteY21" fmla="*/ 747011 h 2946455"/>
              <a:gd name="connsiteX22" fmla="*/ 819476 w 1895061"/>
              <a:gd name="connsiteY22" fmla="*/ 718183 h 2946455"/>
              <a:gd name="connsiteX23" fmla="*/ 588469 w 1895061"/>
              <a:gd name="connsiteY23" fmla="*/ 470458 h 2946455"/>
              <a:gd name="connsiteX24" fmla="*/ 593734 w 1895061"/>
              <a:gd name="connsiteY24" fmla="*/ 319679 h 2946455"/>
              <a:gd name="connsiteX25" fmla="*/ 905815 w 1895061"/>
              <a:gd name="connsiteY25" fmla="*/ 28659 h 2946455"/>
              <a:gd name="connsiteX26" fmla="*/ 1056594 w 1895061"/>
              <a:gd name="connsiteY26" fmla="*/ 33925 h 294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95061" h="2946455">
                <a:moveTo>
                  <a:pt x="1056594" y="33925"/>
                </a:moveTo>
                <a:lnTo>
                  <a:pt x="1347613" y="346005"/>
                </a:lnTo>
                <a:cubicBezTo>
                  <a:pt x="1387796" y="389096"/>
                  <a:pt x="1385439" y="456602"/>
                  <a:pt x="1342348" y="496784"/>
                </a:cubicBezTo>
                <a:lnTo>
                  <a:pt x="1081896" y="739660"/>
                </a:lnTo>
                <a:lnTo>
                  <a:pt x="1075666" y="749725"/>
                </a:lnTo>
                <a:cubicBezTo>
                  <a:pt x="1051832" y="797529"/>
                  <a:pt x="1039356" y="854432"/>
                  <a:pt x="1040534" y="912813"/>
                </a:cubicBezTo>
                <a:cubicBezTo>
                  <a:pt x="1041063" y="939181"/>
                  <a:pt x="1044376" y="965081"/>
                  <a:pt x="1050250" y="989805"/>
                </a:cubicBezTo>
                <a:lnTo>
                  <a:pt x="1075021" y="1058882"/>
                </a:lnTo>
                <a:lnTo>
                  <a:pt x="1449511" y="1460473"/>
                </a:lnTo>
                <a:lnTo>
                  <a:pt x="1449510" y="1460474"/>
                </a:lnTo>
                <a:lnTo>
                  <a:pt x="1829350" y="1867802"/>
                </a:lnTo>
                <a:cubicBezTo>
                  <a:pt x="1921480" y="1966599"/>
                  <a:pt x="1916075" y="2121375"/>
                  <a:pt x="1817278" y="2213505"/>
                </a:cubicBezTo>
                <a:lnTo>
                  <a:pt x="1101750" y="2880745"/>
                </a:lnTo>
                <a:cubicBezTo>
                  <a:pt x="1002953" y="2972874"/>
                  <a:pt x="848177" y="2967469"/>
                  <a:pt x="756047" y="2868672"/>
                </a:cubicBezTo>
                <a:lnTo>
                  <a:pt x="65711" y="2128377"/>
                </a:lnTo>
                <a:cubicBezTo>
                  <a:pt x="-26419" y="2029580"/>
                  <a:pt x="-21014" y="1874804"/>
                  <a:pt x="77783" y="1782674"/>
                </a:cubicBezTo>
                <a:lnTo>
                  <a:pt x="486405" y="1401628"/>
                </a:lnTo>
                <a:lnTo>
                  <a:pt x="793310" y="1115434"/>
                </a:lnTo>
                <a:lnTo>
                  <a:pt x="824521" y="1086330"/>
                </a:lnTo>
                <a:lnTo>
                  <a:pt x="838814" y="1062645"/>
                </a:lnTo>
                <a:cubicBezTo>
                  <a:pt x="861650" y="1016093"/>
                  <a:pt x="873964" y="961219"/>
                  <a:pt x="873721" y="904710"/>
                </a:cubicBezTo>
                <a:cubicBezTo>
                  <a:pt x="873487" y="848076"/>
                  <a:pt x="860650" y="793275"/>
                  <a:pt x="837329" y="747011"/>
                </a:cubicBezTo>
                <a:lnTo>
                  <a:pt x="819476" y="718183"/>
                </a:lnTo>
                <a:lnTo>
                  <a:pt x="588469" y="470458"/>
                </a:lnTo>
                <a:cubicBezTo>
                  <a:pt x="548286" y="427368"/>
                  <a:pt x="550644" y="359862"/>
                  <a:pt x="593734" y="319679"/>
                </a:cubicBezTo>
                <a:lnTo>
                  <a:pt x="905815" y="28659"/>
                </a:lnTo>
                <a:cubicBezTo>
                  <a:pt x="948905" y="-11523"/>
                  <a:pt x="1016411" y="-9166"/>
                  <a:pt x="1056594" y="33925"/>
                </a:cubicBezTo>
                <a:close/>
              </a:path>
            </a:pathLst>
          </a:custGeom>
          <a:solidFill>
            <a:srgbClr val="44546B"/>
          </a:solidFill>
          <a:ln w="12700">
            <a:miter lim="400000"/>
          </a:ln>
          <a:effectLst>
            <a:outerShdw blurRad="50800" dist="38100" dir="18900000" algn="bl" rotWithShape="0">
              <a:prstClr val="black">
                <a:alpha val="40000"/>
              </a:prstClr>
            </a:outerShdw>
          </a:effectLst>
        </p:spPr>
        <p:txBody>
          <a:bodyPr wrap="square" lIns="162559" tIns="162559" rIns="162559" bIns="162559" anchor="ctr">
            <a:noAutofit/>
          </a:bodyPr>
          <a:lstStyle/>
          <a:p>
            <a:pPr defTabSz="609524">
              <a:defRPr sz="8400">
                <a:solidFill>
                  <a:srgbClr val="070707"/>
                </a:solidFill>
                <a:latin typeface="Calibri"/>
                <a:ea typeface="Calibri"/>
                <a:cs typeface="Calibri"/>
                <a:sym typeface="Calibri"/>
              </a:defRPr>
            </a:pPr>
            <a:endParaRPr sz="11200"/>
          </a:p>
        </p:txBody>
      </p:sp>
      <p:sp>
        <p:nvSpPr>
          <p:cNvPr id="15" name="Freeform 14"/>
          <p:cNvSpPr>
            <a:spLocks noChangeAspect="1"/>
          </p:cNvSpPr>
          <p:nvPr/>
        </p:nvSpPr>
        <p:spPr>
          <a:xfrm rot="7952200">
            <a:off x="4892339" y="3801295"/>
            <a:ext cx="1981457" cy="3080785"/>
          </a:xfrm>
          <a:custGeom>
            <a:avLst/>
            <a:gdLst>
              <a:gd name="connsiteX0" fmla="*/ 1056594 w 1895061"/>
              <a:gd name="connsiteY0" fmla="*/ 33925 h 2946455"/>
              <a:gd name="connsiteX1" fmla="*/ 1347613 w 1895061"/>
              <a:gd name="connsiteY1" fmla="*/ 346005 h 2946455"/>
              <a:gd name="connsiteX2" fmla="*/ 1342348 w 1895061"/>
              <a:gd name="connsiteY2" fmla="*/ 496784 h 2946455"/>
              <a:gd name="connsiteX3" fmla="*/ 1081896 w 1895061"/>
              <a:gd name="connsiteY3" fmla="*/ 739660 h 2946455"/>
              <a:gd name="connsiteX4" fmla="*/ 1075666 w 1895061"/>
              <a:gd name="connsiteY4" fmla="*/ 749725 h 2946455"/>
              <a:gd name="connsiteX5" fmla="*/ 1040534 w 1895061"/>
              <a:gd name="connsiteY5" fmla="*/ 912813 h 2946455"/>
              <a:gd name="connsiteX6" fmla="*/ 1050250 w 1895061"/>
              <a:gd name="connsiteY6" fmla="*/ 989805 h 2946455"/>
              <a:gd name="connsiteX7" fmla="*/ 1075021 w 1895061"/>
              <a:gd name="connsiteY7" fmla="*/ 1058882 h 2946455"/>
              <a:gd name="connsiteX8" fmla="*/ 1449511 w 1895061"/>
              <a:gd name="connsiteY8" fmla="*/ 1460473 h 2946455"/>
              <a:gd name="connsiteX9" fmla="*/ 1449510 w 1895061"/>
              <a:gd name="connsiteY9" fmla="*/ 1460474 h 2946455"/>
              <a:gd name="connsiteX10" fmla="*/ 1829350 w 1895061"/>
              <a:gd name="connsiteY10" fmla="*/ 1867802 h 2946455"/>
              <a:gd name="connsiteX11" fmla="*/ 1817278 w 1895061"/>
              <a:gd name="connsiteY11" fmla="*/ 2213505 h 2946455"/>
              <a:gd name="connsiteX12" fmla="*/ 1101750 w 1895061"/>
              <a:gd name="connsiteY12" fmla="*/ 2880745 h 2946455"/>
              <a:gd name="connsiteX13" fmla="*/ 756047 w 1895061"/>
              <a:gd name="connsiteY13" fmla="*/ 2868672 h 2946455"/>
              <a:gd name="connsiteX14" fmla="*/ 65711 w 1895061"/>
              <a:gd name="connsiteY14" fmla="*/ 2128377 h 2946455"/>
              <a:gd name="connsiteX15" fmla="*/ 77783 w 1895061"/>
              <a:gd name="connsiteY15" fmla="*/ 1782674 h 2946455"/>
              <a:gd name="connsiteX16" fmla="*/ 486405 w 1895061"/>
              <a:gd name="connsiteY16" fmla="*/ 1401628 h 2946455"/>
              <a:gd name="connsiteX17" fmla="*/ 793310 w 1895061"/>
              <a:gd name="connsiteY17" fmla="*/ 1115434 h 2946455"/>
              <a:gd name="connsiteX18" fmla="*/ 824521 w 1895061"/>
              <a:gd name="connsiteY18" fmla="*/ 1086330 h 2946455"/>
              <a:gd name="connsiteX19" fmla="*/ 838814 w 1895061"/>
              <a:gd name="connsiteY19" fmla="*/ 1062645 h 2946455"/>
              <a:gd name="connsiteX20" fmla="*/ 873721 w 1895061"/>
              <a:gd name="connsiteY20" fmla="*/ 904710 h 2946455"/>
              <a:gd name="connsiteX21" fmla="*/ 837329 w 1895061"/>
              <a:gd name="connsiteY21" fmla="*/ 747011 h 2946455"/>
              <a:gd name="connsiteX22" fmla="*/ 819476 w 1895061"/>
              <a:gd name="connsiteY22" fmla="*/ 718183 h 2946455"/>
              <a:gd name="connsiteX23" fmla="*/ 588469 w 1895061"/>
              <a:gd name="connsiteY23" fmla="*/ 470458 h 2946455"/>
              <a:gd name="connsiteX24" fmla="*/ 593734 w 1895061"/>
              <a:gd name="connsiteY24" fmla="*/ 319679 h 2946455"/>
              <a:gd name="connsiteX25" fmla="*/ 905815 w 1895061"/>
              <a:gd name="connsiteY25" fmla="*/ 28659 h 2946455"/>
              <a:gd name="connsiteX26" fmla="*/ 1056594 w 1895061"/>
              <a:gd name="connsiteY26" fmla="*/ 33925 h 294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95061" h="2946455">
                <a:moveTo>
                  <a:pt x="1056594" y="33925"/>
                </a:moveTo>
                <a:lnTo>
                  <a:pt x="1347613" y="346005"/>
                </a:lnTo>
                <a:cubicBezTo>
                  <a:pt x="1387796" y="389096"/>
                  <a:pt x="1385439" y="456602"/>
                  <a:pt x="1342348" y="496784"/>
                </a:cubicBezTo>
                <a:lnTo>
                  <a:pt x="1081896" y="739660"/>
                </a:lnTo>
                <a:lnTo>
                  <a:pt x="1075666" y="749725"/>
                </a:lnTo>
                <a:cubicBezTo>
                  <a:pt x="1051832" y="797529"/>
                  <a:pt x="1039356" y="854432"/>
                  <a:pt x="1040534" y="912813"/>
                </a:cubicBezTo>
                <a:cubicBezTo>
                  <a:pt x="1041063" y="939181"/>
                  <a:pt x="1044376" y="965081"/>
                  <a:pt x="1050250" y="989805"/>
                </a:cubicBezTo>
                <a:lnTo>
                  <a:pt x="1075021" y="1058882"/>
                </a:lnTo>
                <a:lnTo>
                  <a:pt x="1449511" y="1460473"/>
                </a:lnTo>
                <a:lnTo>
                  <a:pt x="1449510" y="1460474"/>
                </a:lnTo>
                <a:lnTo>
                  <a:pt x="1829350" y="1867802"/>
                </a:lnTo>
                <a:cubicBezTo>
                  <a:pt x="1921480" y="1966599"/>
                  <a:pt x="1916075" y="2121375"/>
                  <a:pt x="1817278" y="2213505"/>
                </a:cubicBezTo>
                <a:lnTo>
                  <a:pt x="1101750" y="2880745"/>
                </a:lnTo>
                <a:cubicBezTo>
                  <a:pt x="1002953" y="2972874"/>
                  <a:pt x="848177" y="2967469"/>
                  <a:pt x="756047" y="2868672"/>
                </a:cubicBezTo>
                <a:lnTo>
                  <a:pt x="65711" y="2128377"/>
                </a:lnTo>
                <a:cubicBezTo>
                  <a:pt x="-26419" y="2029580"/>
                  <a:pt x="-21014" y="1874804"/>
                  <a:pt x="77783" y="1782674"/>
                </a:cubicBezTo>
                <a:lnTo>
                  <a:pt x="486405" y="1401628"/>
                </a:lnTo>
                <a:lnTo>
                  <a:pt x="793310" y="1115434"/>
                </a:lnTo>
                <a:lnTo>
                  <a:pt x="824521" y="1086330"/>
                </a:lnTo>
                <a:lnTo>
                  <a:pt x="838814" y="1062645"/>
                </a:lnTo>
                <a:cubicBezTo>
                  <a:pt x="861650" y="1016093"/>
                  <a:pt x="873964" y="961219"/>
                  <a:pt x="873721" y="904710"/>
                </a:cubicBezTo>
                <a:cubicBezTo>
                  <a:pt x="873487" y="848076"/>
                  <a:pt x="860650" y="793275"/>
                  <a:pt x="837329" y="747011"/>
                </a:cubicBezTo>
                <a:lnTo>
                  <a:pt x="819476" y="718183"/>
                </a:lnTo>
                <a:lnTo>
                  <a:pt x="588469" y="470458"/>
                </a:lnTo>
                <a:cubicBezTo>
                  <a:pt x="548286" y="427368"/>
                  <a:pt x="550644" y="359862"/>
                  <a:pt x="593734" y="319679"/>
                </a:cubicBezTo>
                <a:lnTo>
                  <a:pt x="905815" y="28659"/>
                </a:lnTo>
                <a:cubicBezTo>
                  <a:pt x="948905" y="-11523"/>
                  <a:pt x="1016411" y="-9166"/>
                  <a:pt x="1056594" y="33925"/>
                </a:cubicBezTo>
                <a:close/>
              </a:path>
            </a:pathLst>
          </a:custGeom>
          <a:solidFill>
            <a:srgbClr val="7A7A7A"/>
          </a:solidFill>
          <a:ln w="12700">
            <a:miter lim="400000"/>
          </a:ln>
          <a:effectLst>
            <a:outerShdw blurRad="50800" dist="38100" dir="18900000" algn="bl" rotWithShape="0">
              <a:prstClr val="black">
                <a:alpha val="40000"/>
              </a:prstClr>
            </a:outerShdw>
          </a:effectLst>
        </p:spPr>
        <p:txBody>
          <a:bodyPr wrap="square" lIns="162559" tIns="162559" rIns="162559" bIns="162559" anchor="ctr">
            <a:noAutofit/>
          </a:bodyPr>
          <a:lstStyle/>
          <a:p>
            <a:pPr defTabSz="609524">
              <a:defRPr sz="8400">
                <a:solidFill>
                  <a:srgbClr val="070707"/>
                </a:solidFill>
                <a:latin typeface="Calibri"/>
                <a:ea typeface="Calibri"/>
                <a:cs typeface="Calibri"/>
                <a:sym typeface="Calibri"/>
              </a:defRPr>
            </a:pPr>
            <a:endParaRPr sz="11200"/>
          </a:p>
        </p:txBody>
      </p:sp>
      <p:sp>
        <p:nvSpPr>
          <p:cNvPr id="2" name="Oval 1"/>
          <p:cNvSpPr>
            <a:spLocks noChangeAspect="1"/>
          </p:cNvSpPr>
          <p:nvPr/>
        </p:nvSpPr>
        <p:spPr>
          <a:xfrm>
            <a:off x="5608747" y="1525351"/>
            <a:ext cx="502920" cy="502920"/>
          </a:xfrm>
          <a:prstGeom prst="ellipse">
            <a:avLst/>
          </a:prstGeom>
          <a:solidFill>
            <a:srgbClr val="0E0F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Candara" panose="020E0502030303020204" pitchFamily="34" charset="0"/>
              </a:rPr>
              <a:t>S</a:t>
            </a:r>
          </a:p>
        </p:txBody>
      </p:sp>
      <p:sp>
        <p:nvSpPr>
          <p:cNvPr id="20" name="Oval 19"/>
          <p:cNvSpPr>
            <a:spLocks noChangeAspect="1"/>
          </p:cNvSpPr>
          <p:nvPr/>
        </p:nvSpPr>
        <p:spPr>
          <a:xfrm>
            <a:off x="8206474" y="3259126"/>
            <a:ext cx="502920" cy="502920"/>
          </a:xfrm>
          <a:prstGeom prst="ellipse">
            <a:avLst/>
          </a:prstGeom>
          <a:solidFill>
            <a:srgbClr val="0E0F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Candara" panose="020E0502030303020204" pitchFamily="34" charset="0"/>
              </a:rPr>
              <a:t>W</a:t>
            </a:r>
          </a:p>
        </p:txBody>
      </p:sp>
      <p:sp>
        <p:nvSpPr>
          <p:cNvPr id="21" name="Oval 20"/>
          <p:cNvSpPr>
            <a:spLocks noChangeAspect="1"/>
          </p:cNvSpPr>
          <p:nvPr/>
        </p:nvSpPr>
        <p:spPr>
          <a:xfrm>
            <a:off x="6438689" y="5862993"/>
            <a:ext cx="502920" cy="502920"/>
          </a:xfrm>
          <a:prstGeom prst="ellipse">
            <a:avLst/>
          </a:prstGeom>
          <a:solidFill>
            <a:srgbClr val="0E0F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Candara" panose="020E0502030303020204" pitchFamily="34" charset="0"/>
              </a:rPr>
              <a:t>O</a:t>
            </a:r>
          </a:p>
        </p:txBody>
      </p:sp>
      <p:sp>
        <p:nvSpPr>
          <p:cNvPr id="22" name="Oval 21"/>
          <p:cNvSpPr>
            <a:spLocks noChangeAspect="1"/>
          </p:cNvSpPr>
          <p:nvPr/>
        </p:nvSpPr>
        <p:spPr>
          <a:xfrm>
            <a:off x="3883204" y="4164560"/>
            <a:ext cx="502920" cy="502920"/>
          </a:xfrm>
          <a:prstGeom prst="ellipse">
            <a:avLst/>
          </a:prstGeom>
          <a:solidFill>
            <a:srgbClr val="0E0F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Candara" panose="020E0502030303020204" pitchFamily="34" charset="0"/>
              </a:rPr>
              <a:t>T</a:t>
            </a:r>
          </a:p>
        </p:txBody>
      </p:sp>
      <p:sp>
        <p:nvSpPr>
          <p:cNvPr id="23" name="Text Placeholder 3"/>
          <p:cNvSpPr txBox="1">
            <a:spLocks/>
          </p:cNvSpPr>
          <p:nvPr/>
        </p:nvSpPr>
        <p:spPr>
          <a:xfrm>
            <a:off x="8481418" y="1359477"/>
            <a:ext cx="3017520" cy="129266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b="1" dirty="0">
                <a:solidFill>
                  <a:srgbClr val="5C9AD3"/>
                </a:solidFill>
                <a:latin typeface="Candara" panose="020E0502030303020204" pitchFamily="34" charset="0"/>
              </a:rPr>
              <a:t>STRENGTH</a:t>
            </a:r>
          </a:p>
          <a:p>
            <a:pPr algn="l"/>
            <a:endParaRPr lang="en-US" sz="800" b="1" dirty="0">
              <a:solidFill>
                <a:srgbClr val="00B0F0"/>
              </a:solidFill>
              <a:latin typeface="Candara" panose="020E0502030303020204" pitchFamily="34" charset="0"/>
            </a:endParaRPr>
          </a:p>
          <a:p>
            <a:pPr algn="l"/>
            <a:r>
              <a:rPr lang="en-US" sz="1200" dirty="0">
                <a:solidFill>
                  <a:schemeClr val="bg1">
                    <a:lumMod val="9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24" name="Text Placeholder 3"/>
          <p:cNvSpPr txBox="1">
            <a:spLocks/>
          </p:cNvSpPr>
          <p:nvPr/>
        </p:nvSpPr>
        <p:spPr>
          <a:xfrm>
            <a:off x="8436760" y="4506604"/>
            <a:ext cx="3017520" cy="129266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b="1" dirty="0">
                <a:solidFill>
                  <a:srgbClr val="44546B"/>
                </a:solidFill>
                <a:latin typeface="Candara" panose="020E0502030303020204" pitchFamily="34" charset="0"/>
              </a:rPr>
              <a:t>WEAKNESS</a:t>
            </a:r>
          </a:p>
          <a:p>
            <a:pPr algn="l"/>
            <a:endParaRPr lang="en-US" sz="800" b="1" dirty="0">
              <a:solidFill>
                <a:srgbClr val="00B0F0"/>
              </a:solidFill>
              <a:latin typeface="Candara" panose="020E0502030303020204" pitchFamily="34" charset="0"/>
            </a:endParaRPr>
          </a:p>
          <a:p>
            <a:pPr algn="l"/>
            <a:r>
              <a:rPr lang="en-US" sz="1200" dirty="0">
                <a:solidFill>
                  <a:schemeClr val="bg1">
                    <a:lumMod val="9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25" name="Text Placeholder 3"/>
          <p:cNvSpPr txBox="1">
            <a:spLocks/>
          </p:cNvSpPr>
          <p:nvPr/>
        </p:nvSpPr>
        <p:spPr>
          <a:xfrm>
            <a:off x="1617874" y="5182029"/>
            <a:ext cx="3017520" cy="129266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b="1" dirty="0">
                <a:solidFill>
                  <a:srgbClr val="7A7A7A"/>
                </a:solidFill>
                <a:latin typeface="Candara" panose="020E0502030303020204" pitchFamily="34" charset="0"/>
              </a:rPr>
              <a:t>OPPORTUNITIES</a:t>
            </a:r>
          </a:p>
          <a:p>
            <a:pPr algn="l"/>
            <a:endParaRPr lang="en-US" sz="800" b="1" dirty="0">
              <a:solidFill>
                <a:srgbClr val="00B0F0"/>
              </a:solidFill>
              <a:latin typeface="Candara" panose="020E0502030303020204" pitchFamily="34" charset="0"/>
            </a:endParaRPr>
          </a:p>
          <a:p>
            <a:pPr algn="l"/>
            <a:r>
              <a:rPr lang="en-US" sz="1200" dirty="0">
                <a:solidFill>
                  <a:schemeClr val="bg1">
                    <a:lumMod val="9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26" name="Text Placeholder 3"/>
          <p:cNvSpPr txBox="1">
            <a:spLocks/>
          </p:cNvSpPr>
          <p:nvPr/>
        </p:nvSpPr>
        <p:spPr>
          <a:xfrm>
            <a:off x="411538" y="3005487"/>
            <a:ext cx="3017520" cy="129266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b="1" dirty="0">
                <a:solidFill>
                  <a:srgbClr val="FE4A1E"/>
                </a:solidFill>
                <a:latin typeface="Candara" panose="020E0502030303020204" pitchFamily="34" charset="0"/>
              </a:rPr>
              <a:t>THREAT</a:t>
            </a:r>
          </a:p>
          <a:p>
            <a:pPr algn="l"/>
            <a:endParaRPr lang="en-US" sz="800" b="1" dirty="0">
              <a:solidFill>
                <a:srgbClr val="00B0F0"/>
              </a:solidFill>
              <a:latin typeface="Candara" panose="020E0502030303020204" pitchFamily="34" charset="0"/>
            </a:endParaRPr>
          </a:p>
          <a:p>
            <a:pPr algn="l"/>
            <a:r>
              <a:rPr lang="en-US" sz="1200" dirty="0">
                <a:solidFill>
                  <a:schemeClr val="bg1">
                    <a:lumMod val="9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27" name="TextBox 26"/>
          <p:cNvSpPr txBox="1"/>
          <p:nvPr/>
        </p:nvSpPr>
        <p:spPr>
          <a:xfrm>
            <a:off x="6367376" y="2502577"/>
            <a:ext cx="1461058" cy="830997"/>
          </a:xfrm>
          <a:prstGeom prst="rect">
            <a:avLst/>
          </a:prstGeom>
          <a:noFill/>
        </p:spPr>
        <p:txBody>
          <a:bodyPr wrap="square" rtlCol="0">
            <a:spAutoFit/>
          </a:bodyPr>
          <a:lstStyle/>
          <a:p>
            <a:pPr marL="342900" indent="-342900">
              <a:buFont typeface="Wingdings" panose="05000000000000000000" pitchFamily="2" charset="2"/>
              <a:buChar char="ü"/>
            </a:pPr>
            <a:r>
              <a:rPr lang="en-US" sz="1200" dirty="0">
                <a:solidFill>
                  <a:schemeClr val="bg1"/>
                </a:solidFill>
                <a:latin typeface="Candara" panose="020E0502030303020204" pitchFamily="34" charset="0"/>
              </a:rPr>
              <a:t>Lorem Ipsum</a:t>
            </a:r>
          </a:p>
          <a:p>
            <a:pPr marL="342900" indent="-342900">
              <a:buFont typeface="Wingdings" panose="05000000000000000000" pitchFamily="2" charset="2"/>
              <a:buChar char="ü"/>
            </a:pPr>
            <a:r>
              <a:rPr lang="en-US" sz="1200" dirty="0">
                <a:solidFill>
                  <a:schemeClr val="bg1"/>
                </a:solidFill>
                <a:latin typeface="Candara" panose="020E0502030303020204" pitchFamily="34" charset="0"/>
              </a:rPr>
              <a:t>Lorem Ipsum</a:t>
            </a:r>
          </a:p>
          <a:p>
            <a:pPr marL="342900" indent="-342900">
              <a:buFont typeface="Wingdings" panose="05000000000000000000" pitchFamily="2" charset="2"/>
              <a:buChar char="ü"/>
            </a:pPr>
            <a:r>
              <a:rPr lang="en-US" sz="1200" dirty="0">
                <a:solidFill>
                  <a:schemeClr val="bg1"/>
                </a:solidFill>
                <a:latin typeface="Candara" panose="020E0502030303020204" pitchFamily="34" charset="0"/>
              </a:rPr>
              <a:t>Lorem Ipsum</a:t>
            </a:r>
          </a:p>
          <a:p>
            <a:pPr marL="342900" indent="-342900">
              <a:buFont typeface="Wingdings" panose="05000000000000000000" pitchFamily="2" charset="2"/>
              <a:buChar char="ü"/>
            </a:pPr>
            <a:r>
              <a:rPr lang="en-US" sz="1200" dirty="0">
                <a:solidFill>
                  <a:schemeClr val="bg1"/>
                </a:solidFill>
                <a:latin typeface="Candara" panose="020E0502030303020204" pitchFamily="34" charset="0"/>
              </a:rPr>
              <a:t>Lorem Ipsum</a:t>
            </a:r>
          </a:p>
        </p:txBody>
      </p:sp>
      <p:sp>
        <p:nvSpPr>
          <p:cNvPr id="28" name="TextBox 27"/>
          <p:cNvSpPr txBox="1"/>
          <p:nvPr/>
        </p:nvSpPr>
        <p:spPr>
          <a:xfrm>
            <a:off x="6620727" y="4278922"/>
            <a:ext cx="1461058" cy="830997"/>
          </a:xfrm>
          <a:prstGeom prst="rect">
            <a:avLst/>
          </a:prstGeom>
          <a:noFill/>
        </p:spPr>
        <p:txBody>
          <a:bodyPr wrap="square" rtlCol="0">
            <a:spAutoFit/>
          </a:bodyPr>
          <a:lstStyle/>
          <a:p>
            <a:pPr marL="342900" indent="-342900">
              <a:buFont typeface="Wingdings" panose="05000000000000000000" pitchFamily="2" charset="2"/>
              <a:buChar char="ü"/>
            </a:pPr>
            <a:r>
              <a:rPr lang="en-US" sz="1200" dirty="0">
                <a:solidFill>
                  <a:schemeClr val="bg1"/>
                </a:solidFill>
                <a:latin typeface="Candara" panose="020E0502030303020204" pitchFamily="34" charset="0"/>
              </a:rPr>
              <a:t>Lorem Ipsum</a:t>
            </a:r>
          </a:p>
          <a:p>
            <a:pPr marL="342900" indent="-342900">
              <a:buFont typeface="Wingdings" panose="05000000000000000000" pitchFamily="2" charset="2"/>
              <a:buChar char="ü"/>
            </a:pPr>
            <a:r>
              <a:rPr lang="en-US" sz="1200" dirty="0">
                <a:solidFill>
                  <a:schemeClr val="bg1"/>
                </a:solidFill>
                <a:latin typeface="Candara" panose="020E0502030303020204" pitchFamily="34" charset="0"/>
              </a:rPr>
              <a:t>Lorem Ipsum</a:t>
            </a:r>
          </a:p>
          <a:p>
            <a:pPr marL="342900" indent="-342900">
              <a:buFont typeface="Wingdings" panose="05000000000000000000" pitchFamily="2" charset="2"/>
              <a:buChar char="ü"/>
            </a:pPr>
            <a:r>
              <a:rPr lang="en-US" sz="1200" dirty="0">
                <a:solidFill>
                  <a:schemeClr val="bg1"/>
                </a:solidFill>
                <a:latin typeface="Candara" panose="020E0502030303020204" pitchFamily="34" charset="0"/>
              </a:rPr>
              <a:t>Lorem Ipsum</a:t>
            </a:r>
          </a:p>
          <a:p>
            <a:pPr marL="342900" indent="-342900">
              <a:buFont typeface="Wingdings" panose="05000000000000000000" pitchFamily="2" charset="2"/>
              <a:buChar char="ü"/>
            </a:pPr>
            <a:r>
              <a:rPr lang="en-US" sz="1200" dirty="0">
                <a:solidFill>
                  <a:schemeClr val="bg1"/>
                </a:solidFill>
                <a:latin typeface="Candara" panose="020E0502030303020204" pitchFamily="34" charset="0"/>
              </a:rPr>
              <a:t>Lorem Ipsum</a:t>
            </a:r>
          </a:p>
        </p:txBody>
      </p:sp>
      <p:sp>
        <p:nvSpPr>
          <p:cNvPr id="29" name="TextBox 28"/>
          <p:cNvSpPr txBox="1"/>
          <p:nvPr/>
        </p:nvSpPr>
        <p:spPr>
          <a:xfrm>
            <a:off x="4806512" y="4504238"/>
            <a:ext cx="1461058" cy="830997"/>
          </a:xfrm>
          <a:prstGeom prst="rect">
            <a:avLst/>
          </a:prstGeom>
          <a:noFill/>
        </p:spPr>
        <p:txBody>
          <a:bodyPr wrap="square" rtlCol="0">
            <a:spAutoFit/>
          </a:bodyPr>
          <a:lstStyle/>
          <a:p>
            <a:pPr marL="342900" indent="-342900">
              <a:buFont typeface="Wingdings" panose="05000000000000000000" pitchFamily="2" charset="2"/>
              <a:buChar char="ü"/>
            </a:pPr>
            <a:r>
              <a:rPr lang="en-US" sz="1200" dirty="0">
                <a:solidFill>
                  <a:schemeClr val="bg1"/>
                </a:solidFill>
                <a:latin typeface="Candara" panose="020E0502030303020204" pitchFamily="34" charset="0"/>
              </a:rPr>
              <a:t>Lorem Ipsum</a:t>
            </a:r>
          </a:p>
          <a:p>
            <a:pPr marL="342900" indent="-342900">
              <a:buFont typeface="Wingdings" panose="05000000000000000000" pitchFamily="2" charset="2"/>
              <a:buChar char="ü"/>
            </a:pPr>
            <a:r>
              <a:rPr lang="en-US" sz="1200" dirty="0">
                <a:solidFill>
                  <a:schemeClr val="bg1"/>
                </a:solidFill>
                <a:latin typeface="Candara" panose="020E0502030303020204" pitchFamily="34" charset="0"/>
              </a:rPr>
              <a:t>Lorem Ipsum</a:t>
            </a:r>
          </a:p>
          <a:p>
            <a:pPr marL="342900" indent="-342900">
              <a:buFont typeface="Wingdings" panose="05000000000000000000" pitchFamily="2" charset="2"/>
              <a:buChar char="ü"/>
            </a:pPr>
            <a:r>
              <a:rPr lang="en-US" sz="1200" dirty="0">
                <a:solidFill>
                  <a:schemeClr val="bg1"/>
                </a:solidFill>
                <a:latin typeface="Candara" panose="020E0502030303020204" pitchFamily="34" charset="0"/>
              </a:rPr>
              <a:t>Lorem Ipsum</a:t>
            </a:r>
          </a:p>
          <a:p>
            <a:pPr marL="342900" indent="-342900">
              <a:buFont typeface="Wingdings" panose="05000000000000000000" pitchFamily="2" charset="2"/>
              <a:buChar char="ü"/>
            </a:pPr>
            <a:r>
              <a:rPr lang="en-US" sz="1200" dirty="0">
                <a:solidFill>
                  <a:schemeClr val="bg1"/>
                </a:solidFill>
                <a:latin typeface="Candara" panose="020E0502030303020204" pitchFamily="34" charset="0"/>
              </a:rPr>
              <a:t>Lorem Ipsum</a:t>
            </a:r>
          </a:p>
        </p:txBody>
      </p:sp>
      <p:sp>
        <p:nvSpPr>
          <p:cNvPr id="30" name="TextBox 29"/>
          <p:cNvSpPr txBox="1"/>
          <p:nvPr/>
        </p:nvSpPr>
        <p:spPr>
          <a:xfrm>
            <a:off x="4540312" y="2733280"/>
            <a:ext cx="1461058" cy="830997"/>
          </a:xfrm>
          <a:prstGeom prst="rect">
            <a:avLst/>
          </a:prstGeom>
          <a:noFill/>
        </p:spPr>
        <p:txBody>
          <a:bodyPr wrap="square" rtlCol="0">
            <a:spAutoFit/>
          </a:bodyPr>
          <a:lstStyle/>
          <a:p>
            <a:pPr marL="342900" indent="-342900">
              <a:buFont typeface="Wingdings" panose="05000000000000000000" pitchFamily="2" charset="2"/>
              <a:buChar char="ü"/>
            </a:pPr>
            <a:r>
              <a:rPr lang="en-US" sz="1200" dirty="0">
                <a:solidFill>
                  <a:schemeClr val="bg1"/>
                </a:solidFill>
                <a:latin typeface="Candara" panose="020E0502030303020204" pitchFamily="34" charset="0"/>
              </a:rPr>
              <a:t>Lorem Ipsum</a:t>
            </a:r>
          </a:p>
          <a:p>
            <a:pPr marL="342900" indent="-342900">
              <a:buFont typeface="Wingdings" panose="05000000000000000000" pitchFamily="2" charset="2"/>
              <a:buChar char="ü"/>
            </a:pPr>
            <a:r>
              <a:rPr lang="en-US" sz="1200" dirty="0">
                <a:solidFill>
                  <a:schemeClr val="bg1"/>
                </a:solidFill>
                <a:latin typeface="Candara" panose="020E0502030303020204" pitchFamily="34" charset="0"/>
              </a:rPr>
              <a:t>Lorem Ipsum</a:t>
            </a:r>
          </a:p>
          <a:p>
            <a:pPr marL="342900" indent="-342900">
              <a:buFont typeface="Wingdings" panose="05000000000000000000" pitchFamily="2" charset="2"/>
              <a:buChar char="ü"/>
            </a:pPr>
            <a:r>
              <a:rPr lang="en-US" sz="1200" dirty="0">
                <a:solidFill>
                  <a:schemeClr val="bg1"/>
                </a:solidFill>
                <a:latin typeface="Candara" panose="020E0502030303020204" pitchFamily="34" charset="0"/>
              </a:rPr>
              <a:t>Lorem Ipsum</a:t>
            </a:r>
          </a:p>
          <a:p>
            <a:pPr marL="342900" indent="-342900">
              <a:buFont typeface="Wingdings" panose="05000000000000000000" pitchFamily="2" charset="2"/>
              <a:buChar char="ü"/>
            </a:pPr>
            <a:r>
              <a:rPr lang="en-US" sz="1200" dirty="0">
                <a:solidFill>
                  <a:schemeClr val="bg1"/>
                </a:solidFill>
                <a:latin typeface="Candara" panose="020E0502030303020204" pitchFamily="34" charset="0"/>
              </a:rPr>
              <a:t>Lorem Ipsum</a:t>
            </a:r>
          </a:p>
        </p:txBody>
      </p:sp>
      <p:sp>
        <p:nvSpPr>
          <p:cNvPr id="31" name="TextBox 30"/>
          <p:cNvSpPr txBox="1"/>
          <p:nvPr/>
        </p:nvSpPr>
        <p:spPr>
          <a:xfrm>
            <a:off x="370046" y="304456"/>
            <a:ext cx="5943600" cy="1046440"/>
          </a:xfrm>
          <a:prstGeom prst="rect">
            <a:avLst/>
          </a:prstGeom>
          <a:noFill/>
        </p:spPr>
        <p:txBody>
          <a:bodyPr wrap="square" rtlCol="0">
            <a:spAutoFit/>
          </a:bodyPr>
          <a:lstStyle/>
          <a:p>
            <a:r>
              <a:rPr lang="en-US" sz="4400" b="1" dirty="0">
                <a:solidFill>
                  <a:schemeClr val="bg1"/>
                </a:solidFill>
                <a:latin typeface="Candara" panose="020E0502030303020204" pitchFamily="34" charset="0"/>
              </a:rPr>
              <a:t>TITLE GOES HERE</a:t>
            </a:r>
          </a:p>
          <a:p>
            <a:r>
              <a:rPr lang="en-US" dirty="0">
                <a:solidFill>
                  <a:schemeClr val="bg1">
                    <a:lumMod val="85000"/>
                  </a:schemeClr>
                </a:solidFill>
                <a:latin typeface="Candara" panose="020E0502030303020204" pitchFamily="34" charset="0"/>
              </a:rPr>
              <a:t>Your Subtitle</a:t>
            </a:r>
          </a:p>
        </p:txBody>
      </p:sp>
    </p:spTree>
    <p:extLst>
      <p:ext uri="{BB962C8B-B14F-4D97-AF65-F5344CB8AC3E}">
        <p14:creationId xmlns:p14="http://schemas.microsoft.com/office/powerpoint/2010/main" val="171850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up)">
                                      <p:cBhvr>
                                        <p:cTn id="23" dur="500"/>
                                        <p:tgtEl>
                                          <p:spTgt spid="27"/>
                                        </p:tgtEl>
                                      </p:cBhvr>
                                    </p:animEffect>
                                  </p:childTnLst>
                                </p:cTn>
                              </p:par>
                            </p:childTnLst>
                          </p:cTn>
                        </p:par>
                        <p:par>
                          <p:cTn id="24" fill="hold">
                            <p:stCondLst>
                              <p:cond delay="2500"/>
                            </p:stCondLst>
                            <p:childTnLst>
                              <p:par>
                                <p:cTn id="25" presetID="53" presetClass="entr" presetSubtype="528"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animEffect transition="in" filter="fade">
                                      <p:cBhvr>
                                        <p:cTn id="29" dur="500"/>
                                        <p:tgtEl>
                                          <p:spTgt spid="23"/>
                                        </p:tgtEl>
                                      </p:cBhvr>
                                    </p:animEffect>
                                    <p:anim calcmode="lin" valueType="num">
                                      <p:cBhvr>
                                        <p:cTn id="30" dur="500" fill="hold"/>
                                        <p:tgtEl>
                                          <p:spTgt spid="23"/>
                                        </p:tgtEl>
                                        <p:attrNameLst>
                                          <p:attrName>ppt_x</p:attrName>
                                        </p:attrNameLst>
                                      </p:cBhvr>
                                      <p:tavLst>
                                        <p:tav tm="0">
                                          <p:val>
                                            <p:fltVal val="0.5"/>
                                          </p:val>
                                        </p:tav>
                                        <p:tav tm="100000">
                                          <p:val>
                                            <p:strVal val="#ppt_x"/>
                                          </p:val>
                                        </p:tav>
                                      </p:tavLst>
                                    </p:anim>
                                    <p:anim calcmode="lin" valueType="num">
                                      <p:cBhvr>
                                        <p:cTn id="31" dur="500" fill="hold"/>
                                        <p:tgtEl>
                                          <p:spTgt spid="23"/>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53" presetClass="entr" presetSubtype="16"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p:cTn id="41" dur="500" fill="hold"/>
                                        <p:tgtEl>
                                          <p:spTgt spid="20"/>
                                        </p:tgtEl>
                                        <p:attrNameLst>
                                          <p:attrName>ppt_w</p:attrName>
                                        </p:attrNameLst>
                                      </p:cBhvr>
                                      <p:tavLst>
                                        <p:tav tm="0">
                                          <p:val>
                                            <p:fltVal val="0"/>
                                          </p:val>
                                        </p:tav>
                                        <p:tav tm="100000">
                                          <p:val>
                                            <p:strVal val="#ppt_w"/>
                                          </p:val>
                                        </p:tav>
                                      </p:tavLst>
                                    </p:anim>
                                    <p:anim calcmode="lin" valueType="num">
                                      <p:cBhvr>
                                        <p:cTn id="42" dur="500" fill="hold"/>
                                        <p:tgtEl>
                                          <p:spTgt spid="20"/>
                                        </p:tgtEl>
                                        <p:attrNameLst>
                                          <p:attrName>ppt_h</p:attrName>
                                        </p:attrNameLst>
                                      </p:cBhvr>
                                      <p:tavLst>
                                        <p:tav tm="0">
                                          <p:val>
                                            <p:fltVal val="0"/>
                                          </p:val>
                                        </p:tav>
                                        <p:tav tm="100000">
                                          <p:val>
                                            <p:strVal val="#ppt_h"/>
                                          </p:val>
                                        </p:tav>
                                      </p:tavLst>
                                    </p:anim>
                                    <p:animEffect transition="in" filter="fade">
                                      <p:cBhvr>
                                        <p:cTn id="43" dur="500"/>
                                        <p:tgtEl>
                                          <p:spTgt spid="20"/>
                                        </p:tgtEl>
                                      </p:cBhvr>
                                    </p:animEffect>
                                  </p:childTnLst>
                                </p:cTn>
                              </p:par>
                            </p:childTnLst>
                          </p:cTn>
                        </p:par>
                        <p:par>
                          <p:cTn id="44" fill="hold">
                            <p:stCondLst>
                              <p:cond delay="4500"/>
                            </p:stCondLst>
                            <p:childTnLst>
                              <p:par>
                                <p:cTn id="45" presetID="22" presetClass="entr" presetSubtype="1"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up)">
                                      <p:cBhvr>
                                        <p:cTn id="47" dur="500"/>
                                        <p:tgtEl>
                                          <p:spTgt spid="28"/>
                                        </p:tgtEl>
                                      </p:cBhvr>
                                    </p:animEffect>
                                  </p:childTnLst>
                                </p:cTn>
                              </p:par>
                            </p:childTnLst>
                          </p:cTn>
                        </p:par>
                        <p:par>
                          <p:cTn id="48" fill="hold">
                            <p:stCondLst>
                              <p:cond delay="5000"/>
                            </p:stCondLst>
                            <p:childTnLst>
                              <p:par>
                                <p:cTn id="49" presetID="53" presetClass="entr" presetSubtype="528"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anim calcmode="lin" valueType="num">
                                      <p:cBhvr>
                                        <p:cTn id="54" dur="500" fill="hold"/>
                                        <p:tgtEl>
                                          <p:spTgt spid="24"/>
                                        </p:tgtEl>
                                        <p:attrNameLst>
                                          <p:attrName>ppt_x</p:attrName>
                                        </p:attrNameLst>
                                      </p:cBhvr>
                                      <p:tavLst>
                                        <p:tav tm="0">
                                          <p:val>
                                            <p:fltVal val="0.5"/>
                                          </p:val>
                                        </p:tav>
                                        <p:tav tm="100000">
                                          <p:val>
                                            <p:strVal val="#ppt_x"/>
                                          </p:val>
                                        </p:tav>
                                      </p:tavLst>
                                    </p:anim>
                                    <p:anim calcmode="lin" valueType="num">
                                      <p:cBhvr>
                                        <p:cTn id="55" dur="500" fill="hold"/>
                                        <p:tgtEl>
                                          <p:spTgt spid="24"/>
                                        </p:tgtEl>
                                        <p:attrNameLst>
                                          <p:attrName>ppt_y</p:attrName>
                                        </p:attrNameLst>
                                      </p:cBhvr>
                                      <p:tavLst>
                                        <p:tav tm="0">
                                          <p:val>
                                            <p:fltVal val="0.5"/>
                                          </p:val>
                                        </p:tav>
                                        <p:tav tm="100000">
                                          <p:val>
                                            <p:strVal val="#ppt_y"/>
                                          </p:val>
                                        </p:tav>
                                      </p:tavLst>
                                    </p:anim>
                                  </p:childTnLst>
                                </p:cTn>
                              </p:par>
                            </p:childTnLst>
                          </p:cTn>
                        </p:par>
                        <p:par>
                          <p:cTn id="56" fill="hold">
                            <p:stCondLst>
                              <p:cond delay="5500"/>
                            </p:stCondLst>
                            <p:childTnLst>
                              <p:par>
                                <p:cTn id="57" presetID="42"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childTnLst>
                          </p:cTn>
                        </p:par>
                        <p:par>
                          <p:cTn id="62" fill="hold">
                            <p:stCondLst>
                              <p:cond delay="6500"/>
                            </p:stCondLst>
                            <p:childTnLst>
                              <p:par>
                                <p:cTn id="63" presetID="53" presetClass="entr" presetSubtype="16"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p:cTn id="65" dur="500" fill="hold"/>
                                        <p:tgtEl>
                                          <p:spTgt spid="21"/>
                                        </p:tgtEl>
                                        <p:attrNameLst>
                                          <p:attrName>ppt_w</p:attrName>
                                        </p:attrNameLst>
                                      </p:cBhvr>
                                      <p:tavLst>
                                        <p:tav tm="0">
                                          <p:val>
                                            <p:fltVal val="0"/>
                                          </p:val>
                                        </p:tav>
                                        <p:tav tm="100000">
                                          <p:val>
                                            <p:strVal val="#ppt_w"/>
                                          </p:val>
                                        </p:tav>
                                      </p:tavLst>
                                    </p:anim>
                                    <p:anim calcmode="lin" valueType="num">
                                      <p:cBhvr>
                                        <p:cTn id="66" dur="500" fill="hold"/>
                                        <p:tgtEl>
                                          <p:spTgt spid="21"/>
                                        </p:tgtEl>
                                        <p:attrNameLst>
                                          <p:attrName>ppt_h</p:attrName>
                                        </p:attrNameLst>
                                      </p:cBhvr>
                                      <p:tavLst>
                                        <p:tav tm="0">
                                          <p:val>
                                            <p:fltVal val="0"/>
                                          </p:val>
                                        </p:tav>
                                        <p:tav tm="100000">
                                          <p:val>
                                            <p:strVal val="#ppt_h"/>
                                          </p:val>
                                        </p:tav>
                                      </p:tavLst>
                                    </p:anim>
                                    <p:animEffect transition="in" filter="fade">
                                      <p:cBhvr>
                                        <p:cTn id="67" dur="500"/>
                                        <p:tgtEl>
                                          <p:spTgt spid="21"/>
                                        </p:tgtEl>
                                      </p:cBhvr>
                                    </p:animEffect>
                                  </p:childTnLst>
                                </p:cTn>
                              </p:par>
                            </p:childTnLst>
                          </p:cTn>
                        </p:par>
                        <p:par>
                          <p:cTn id="68" fill="hold">
                            <p:stCondLst>
                              <p:cond delay="7000"/>
                            </p:stCondLst>
                            <p:childTnLst>
                              <p:par>
                                <p:cTn id="69" presetID="22" presetClass="entr" presetSubtype="1"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up)">
                                      <p:cBhvr>
                                        <p:cTn id="71" dur="500"/>
                                        <p:tgtEl>
                                          <p:spTgt spid="29"/>
                                        </p:tgtEl>
                                      </p:cBhvr>
                                    </p:animEffect>
                                  </p:childTnLst>
                                </p:cTn>
                              </p:par>
                            </p:childTnLst>
                          </p:cTn>
                        </p:par>
                        <p:par>
                          <p:cTn id="72" fill="hold">
                            <p:stCondLst>
                              <p:cond delay="7500"/>
                            </p:stCondLst>
                            <p:childTnLst>
                              <p:par>
                                <p:cTn id="73" presetID="53" presetClass="entr" presetSubtype="528" fill="hold" grpId="0" nodeType="after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p:cTn id="75" dur="500" fill="hold"/>
                                        <p:tgtEl>
                                          <p:spTgt spid="25"/>
                                        </p:tgtEl>
                                        <p:attrNameLst>
                                          <p:attrName>ppt_w</p:attrName>
                                        </p:attrNameLst>
                                      </p:cBhvr>
                                      <p:tavLst>
                                        <p:tav tm="0">
                                          <p:val>
                                            <p:fltVal val="0"/>
                                          </p:val>
                                        </p:tav>
                                        <p:tav tm="100000">
                                          <p:val>
                                            <p:strVal val="#ppt_w"/>
                                          </p:val>
                                        </p:tav>
                                      </p:tavLst>
                                    </p:anim>
                                    <p:anim calcmode="lin" valueType="num">
                                      <p:cBhvr>
                                        <p:cTn id="76" dur="500" fill="hold"/>
                                        <p:tgtEl>
                                          <p:spTgt spid="25"/>
                                        </p:tgtEl>
                                        <p:attrNameLst>
                                          <p:attrName>ppt_h</p:attrName>
                                        </p:attrNameLst>
                                      </p:cBhvr>
                                      <p:tavLst>
                                        <p:tav tm="0">
                                          <p:val>
                                            <p:fltVal val="0"/>
                                          </p:val>
                                        </p:tav>
                                        <p:tav tm="100000">
                                          <p:val>
                                            <p:strVal val="#ppt_h"/>
                                          </p:val>
                                        </p:tav>
                                      </p:tavLst>
                                    </p:anim>
                                    <p:animEffect transition="in" filter="fade">
                                      <p:cBhvr>
                                        <p:cTn id="77" dur="500"/>
                                        <p:tgtEl>
                                          <p:spTgt spid="25"/>
                                        </p:tgtEl>
                                      </p:cBhvr>
                                    </p:animEffect>
                                    <p:anim calcmode="lin" valueType="num">
                                      <p:cBhvr>
                                        <p:cTn id="78" dur="500" fill="hold"/>
                                        <p:tgtEl>
                                          <p:spTgt spid="25"/>
                                        </p:tgtEl>
                                        <p:attrNameLst>
                                          <p:attrName>ppt_x</p:attrName>
                                        </p:attrNameLst>
                                      </p:cBhvr>
                                      <p:tavLst>
                                        <p:tav tm="0">
                                          <p:val>
                                            <p:fltVal val="0.5"/>
                                          </p:val>
                                        </p:tav>
                                        <p:tav tm="100000">
                                          <p:val>
                                            <p:strVal val="#ppt_x"/>
                                          </p:val>
                                        </p:tav>
                                      </p:tavLst>
                                    </p:anim>
                                    <p:anim calcmode="lin" valueType="num">
                                      <p:cBhvr>
                                        <p:cTn id="79" dur="500" fill="hold"/>
                                        <p:tgtEl>
                                          <p:spTgt spid="25"/>
                                        </p:tgtEl>
                                        <p:attrNameLst>
                                          <p:attrName>ppt_y</p:attrName>
                                        </p:attrNameLst>
                                      </p:cBhvr>
                                      <p:tavLst>
                                        <p:tav tm="0">
                                          <p:val>
                                            <p:fltVal val="0.5"/>
                                          </p:val>
                                        </p:tav>
                                        <p:tav tm="100000">
                                          <p:val>
                                            <p:strVal val="#ppt_y"/>
                                          </p:val>
                                        </p:tav>
                                      </p:tavLst>
                                    </p:anim>
                                  </p:childTnLst>
                                </p:cTn>
                              </p:par>
                            </p:childTnLst>
                          </p:cTn>
                        </p:par>
                        <p:par>
                          <p:cTn id="80" fill="hold">
                            <p:stCondLst>
                              <p:cond delay="8000"/>
                            </p:stCondLst>
                            <p:childTnLst>
                              <p:par>
                                <p:cTn id="81" presetID="47" presetClass="entr" presetSubtype="0" fill="hold" grpId="0" nodeType="after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1000"/>
                                        <p:tgtEl>
                                          <p:spTgt spid="12"/>
                                        </p:tgtEl>
                                      </p:cBhvr>
                                    </p:animEffect>
                                    <p:anim calcmode="lin" valueType="num">
                                      <p:cBhvr>
                                        <p:cTn id="84" dur="1000" fill="hold"/>
                                        <p:tgtEl>
                                          <p:spTgt spid="12"/>
                                        </p:tgtEl>
                                        <p:attrNameLst>
                                          <p:attrName>ppt_x</p:attrName>
                                        </p:attrNameLst>
                                      </p:cBhvr>
                                      <p:tavLst>
                                        <p:tav tm="0">
                                          <p:val>
                                            <p:strVal val="#ppt_x"/>
                                          </p:val>
                                        </p:tav>
                                        <p:tav tm="100000">
                                          <p:val>
                                            <p:strVal val="#ppt_x"/>
                                          </p:val>
                                        </p:tav>
                                      </p:tavLst>
                                    </p:anim>
                                    <p:anim calcmode="lin" valueType="num">
                                      <p:cBhvr>
                                        <p:cTn id="85" dur="1000" fill="hold"/>
                                        <p:tgtEl>
                                          <p:spTgt spid="12"/>
                                        </p:tgtEl>
                                        <p:attrNameLst>
                                          <p:attrName>ppt_y</p:attrName>
                                        </p:attrNameLst>
                                      </p:cBhvr>
                                      <p:tavLst>
                                        <p:tav tm="0">
                                          <p:val>
                                            <p:strVal val="#ppt_y-.1"/>
                                          </p:val>
                                        </p:tav>
                                        <p:tav tm="100000">
                                          <p:val>
                                            <p:strVal val="#ppt_y"/>
                                          </p:val>
                                        </p:tav>
                                      </p:tavLst>
                                    </p:anim>
                                  </p:childTnLst>
                                </p:cTn>
                              </p:par>
                            </p:childTnLst>
                          </p:cTn>
                        </p:par>
                        <p:par>
                          <p:cTn id="86" fill="hold">
                            <p:stCondLst>
                              <p:cond delay="9000"/>
                            </p:stCondLst>
                            <p:childTnLst>
                              <p:par>
                                <p:cTn id="87" presetID="53" presetClass="entr" presetSubtype="16" fill="hold" grpId="0" nodeType="afterEffect">
                                  <p:stCondLst>
                                    <p:cond delay="0"/>
                                  </p:stCondLst>
                                  <p:childTnLst>
                                    <p:set>
                                      <p:cBhvr>
                                        <p:cTn id="88" dur="1" fill="hold">
                                          <p:stCondLst>
                                            <p:cond delay="0"/>
                                          </p:stCondLst>
                                        </p:cTn>
                                        <p:tgtEl>
                                          <p:spTgt spid="22"/>
                                        </p:tgtEl>
                                        <p:attrNameLst>
                                          <p:attrName>style.visibility</p:attrName>
                                        </p:attrNameLst>
                                      </p:cBhvr>
                                      <p:to>
                                        <p:strVal val="visible"/>
                                      </p:to>
                                    </p:set>
                                    <p:anim calcmode="lin" valueType="num">
                                      <p:cBhvr>
                                        <p:cTn id="89" dur="500" fill="hold"/>
                                        <p:tgtEl>
                                          <p:spTgt spid="22"/>
                                        </p:tgtEl>
                                        <p:attrNameLst>
                                          <p:attrName>ppt_w</p:attrName>
                                        </p:attrNameLst>
                                      </p:cBhvr>
                                      <p:tavLst>
                                        <p:tav tm="0">
                                          <p:val>
                                            <p:fltVal val="0"/>
                                          </p:val>
                                        </p:tav>
                                        <p:tav tm="100000">
                                          <p:val>
                                            <p:strVal val="#ppt_w"/>
                                          </p:val>
                                        </p:tav>
                                      </p:tavLst>
                                    </p:anim>
                                    <p:anim calcmode="lin" valueType="num">
                                      <p:cBhvr>
                                        <p:cTn id="90" dur="500" fill="hold"/>
                                        <p:tgtEl>
                                          <p:spTgt spid="22"/>
                                        </p:tgtEl>
                                        <p:attrNameLst>
                                          <p:attrName>ppt_h</p:attrName>
                                        </p:attrNameLst>
                                      </p:cBhvr>
                                      <p:tavLst>
                                        <p:tav tm="0">
                                          <p:val>
                                            <p:fltVal val="0"/>
                                          </p:val>
                                        </p:tav>
                                        <p:tav tm="100000">
                                          <p:val>
                                            <p:strVal val="#ppt_h"/>
                                          </p:val>
                                        </p:tav>
                                      </p:tavLst>
                                    </p:anim>
                                    <p:animEffect transition="in" filter="fade">
                                      <p:cBhvr>
                                        <p:cTn id="91" dur="500"/>
                                        <p:tgtEl>
                                          <p:spTgt spid="22"/>
                                        </p:tgtEl>
                                      </p:cBhvr>
                                    </p:animEffect>
                                  </p:childTnLst>
                                </p:cTn>
                              </p:par>
                            </p:childTnLst>
                          </p:cTn>
                        </p:par>
                        <p:par>
                          <p:cTn id="92" fill="hold">
                            <p:stCondLst>
                              <p:cond delay="9500"/>
                            </p:stCondLst>
                            <p:childTnLst>
                              <p:par>
                                <p:cTn id="93" presetID="22" presetClass="entr" presetSubtype="1" fill="hold" grpId="0" nodeType="after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wipe(up)">
                                      <p:cBhvr>
                                        <p:cTn id="95" dur="500"/>
                                        <p:tgtEl>
                                          <p:spTgt spid="30"/>
                                        </p:tgtEl>
                                      </p:cBhvr>
                                    </p:animEffect>
                                  </p:childTnLst>
                                </p:cTn>
                              </p:par>
                            </p:childTnLst>
                          </p:cTn>
                        </p:par>
                        <p:par>
                          <p:cTn id="96" fill="hold">
                            <p:stCondLst>
                              <p:cond delay="10000"/>
                            </p:stCondLst>
                            <p:childTnLst>
                              <p:par>
                                <p:cTn id="97" presetID="53" presetClass="entr" presetSubtype="528" fill="hold" grpId="0" nodeType="afterEffect">
                                  <p:stCondLst>
                                    <p:cond delay="0"/>
                                  </p:stCondLst>
                                  <p:childTnLst>
                                    <p:set>
                                      <p:cBhvr>
                                        <p:cTn id="98" dur="1" fill="hold">
                                          <p:stCondLst>
                                            <p:cond delay="0"/>
                                          </p:stCondLst>
                                        </p:cTn>
                                        <p:tgtEl>
                                          <p:spTgt spid="26"/>
                                        </p:tgtEl>
                                        <p:attrNameLst>
                                          <p:attrName>style.visibility</p:attrName>
                                        </p:attrNameLst>
                                      </p:cBhvr>
                                      <p:to>
                                        <p:strVal val="visible"/>
                                      </p:to>
                                    </p:set>
                                    <p:anim calcmode="lin" valueType="num">
                                      <p:cBhvr>
                                        <p:cTn id="99" dur="500" fill="hold"/>
                                        <p:tgtEl>
                                          <p:spTgt spid="26"/>
                                        </p:tgtEl>
                                        <p:attrNameLst>
                                          <p:attrName>ppt_w</p:attrName>
                                        </p:attrNameLst>
                                      </p:cBhvr>
                                      <p:tavLst>
                                        <p:tav tm="0">
                                          <p:val>
                                            <p:fltVal val="0"/>
                                          </p:val>
                                        </p:tav>
                                        <p:tav tm="100000">
                                          <p:val>
                                            <p:strVal val="#ppt_w"/>
                                          </p:val>
                                        </p:tav>
                                      </p:tavLst>
                                    </p:anim>
                                    <p:anim calcmode="lin" valueType="num">
                                      <p:cBhvr>
                                        <p:cTn id="100" dur="500" fill="hold"/>
                                        <p:tgtEl>
                                          <p:spTgt spid="26"/>
                                        </p:tgtEl>
                                        <p:attrNameLst>
                                          <p:attrName>ppt_h</p:attrName>
                                        </p:attrNameLst>
                                      </p:cBhvr>
                                      <p:tavLst>
                                        <p:tav tm="0">
                                          <p:val>
                                            <p:fltVal val="0"/>
                                          </p:val>
                                        </p:tav>
                                        <p:tav tm="100000">
                                          <p:val>
                                            <p:strVal val="#ppt_h"/>
                                          </p:val>
                                        </p:tav>
                                      </p:tavLst>
                                    </p:anim>
                                    <p:animEffect transition="in" filter="fade">
                                      <p:cBhvr>
                                        <p:cTn id="101" dur="500"/>
                                        <p:tgtEl>
                                          <p:spTgt spid="26"/>
                                        </p:tgtEl>
                                      </p:cBhvr>
                                    </p:animEffect>
                                    <p:anim calcmode="lin" valueType="num">
                                      <p:cBhvr>
                                        <p:cTn id="102" dur="500" fill="hold"/>
                                        <p:tgtEl>
                                          <p:spTgt spid="26"/>
                                        </p:tgtEl>
                                        <p:attrNameLst>
                                          <p:attrName>ppt_x</p:attrName>
                                        </p:attrNameLst>
                                      </p:cBhvr>
                                      <p:tavLst>
                                        <p:tav tm="0">
                                          <p:val>
                                            <p:fltVal val="0.5"/>
                                          </p:val>
                                        </p:tav>
                                        <p:tav tm="100000">
                                          <p:val>
                                            <p:strVal val="#ppt_x"/>
                                          </p:val>
                                        </p:tav>
                                      </p:tavLst>
                                    </p:anim>
                                    <p:anim calcmode="lin" valueType="num">
                                      <p:cBhvr>
                                        <p:cTn id="103" dur="500" fill="hold"/>
                                        <p:tgtEl>
                                          <p:spTgt spid="2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animBg="1"/>
      <p:bldP spid="20" grpId="0" animBg="1"/>
      <p:bldP spid="21" grpId="0" animBg="1"/>
      <p:bldP spid="22" grpId="0" animBg="1"/>
      <p:bldP spid="23" grpId="0"/>
      <p:bldP spid="24" grpId="0"/>
      <p:bldP spid="25" grpId="0"/>
      <p:bldP spid="26" grpId="0"/>
      <p:bldP spid="27" grpId="0"/>
      <p:bldP spid="28" grpId="0"/>
      <p:bldP spid="29" grpId="0"/>
      <p:bldP spid="30" grpId="0"/>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TextBox 6"/>
          <p:cNvSpPr txBox="1"/>
          <p:nvPr/>
        </p:nvSpPr>
        <p:spPr>
          <a:xfrm>
            <a:off x="3341511" y="258228"/>
            <a:ext cx="5508978" cy="1046440"/>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a:p>
            <a:pPr algn="ctr"/>
            <a:r>
              <a:rPr lang="en-US" dirty="0">
                <a:solidFill>
                  <a:schemeClr val="bg1">
                    <a:lumMod val="85000"/>
                  </a:schemeClr>
                </a:solidFill>
                <a:latin typeface="Candara" panose="020E0502030303020204" pitchFamily="34" charset="0"/>
              </a:rPr>
              <a:t>Your Subtitle</a:t>
            </a:r>
          </a:p>
        </p:txBody>
      </p:sp>
      <p:sp>
        <p:nvSpPr>
          <p:cNvPr id="11" name="Freeform 10"/>
          <p:cNvSpPr>
            <a:spLocks noChangeAspect="1"/>
          </p:cNvSpPr>
          <p:nvPr/>
        </p:nvSpPr>
        <p:spPr>
          <a:xfrm>
            <a:off x="1720961" y="4234977"/>
            <a:ext cx="182880" cy="639390"/>
          </a:xfrm>
          <a:custGeom>
            <a:avLst/>
            <a:gdLst>
              <a:gd name="connsiteX0" fmla="*/ 45720 w 91440"/>
              <a:gd name="connsiteY0" fmla="*/ 228255 h 319695"/>
              <a:gd name="connsiteX1" fmla="*/ 91440 w 91440"/>
              <a:gd name="connsiteY1" fmla="*/ 273975 h 319695"/>
              <a:gd name="connsiteX2" fmla="*/ 45720 w 91440"/>
              <a:gd name="connsiteY2" fmla="*/ 319695 h 319695"/>
              <a:gd name="connsiteX3" fmla="*/ 0 w 91440"/>
              <a:gd name="connsiteY3" fmla="*/ 273975 h 319695"/>
              <a:gd name="connsiteX4" fmla="*/ 45720 w 91440"/>
              <a:gd name="connsiteY4" fmla="*/ 228255 h 319695"/>
              <a:gd name="connsiteX5" fmla="*/ 46619 w 91440"/>
              <a:gd name="connsiteY5" fmla="*/ 148600 h 319695"/>
              <a:gd name="connsiteX6" fmla="*/ 69479 w 91440"/>
              <a:gd name="connsiteY6" fmla="*/ 171460 h 319695"/>
              <a:gd name="connsiteX7" fmla="*/ 46619 w 91440"/>
              <a:gd name="connsiteY7" fmla="*/ 194320 h 319695"/>
              <a:gd name="connsiteX8" fmla="*/ 23759 w 91440"/>
              <a:gd name="connsiteY8" fmla="*/ 171460 h 319695"/>
              <a:gd name="connsiteX9" fmla="*/ 46619 w 91440"/>
              <a:gd name="connsiteY9" fmla="*/ 148600 h 319695"/>
              <a:gd name="connsiteX10" fmla="*/ 46619 w 91440"/>
              <a:gd name="connsiteY10" fmla="*/ 76632 h 319695"/>
              <a:gd name="connsiteX11" fmla="*/ 69479 w 91440"/>
              <a:gd name="connsiteY11" fmla="*/ 99492 h 319695"/>
              <a:gd name="connsiteX12" fmla="*/ 46619 w 91440"/>
              <a:gd name="connsiteY12" fmla="*/ 122352 h 319695"/>
              <a:gd name="connsiteX13" fmla="*/ 23759 w 91440"/>
              <a:gd name="connsiteY13" fmla="*/ 99492 h 319695"/>
              <a:gd name="connsiteX14" fmla="*/ 46619 w 91440"/>
              <a:gd name="connsiteY14" fmla="*/ 76632 h 319695"/>
              <a:gd name="connsiteX15" fmla="*/ 46619 w 91440"/>
              <a:gd name="connsiteY15" fmla="*/ 0 h 319695"/>
              <a:gd name="connsiteX16" fmla="*/ 69479 w 91440"/>
              <a:gd name="connsiteY16" fmla="*/ 22860 h 319695"/>
              <a:gd name="connsiteX17" fmla="*/ 46619 w 91440"/>
              <a:gd name="connsiteY17" fmla="*/ 45720 h 319695"/>
              <a:gd name="connsiteX18" fmla="*/ 23759 w 91440"/>
              <a:gd name="connsiteY18" fmla="*/ 22860 h 319695"/>
              <a:gd name="connsiteX19" fmla="*/ 46619 w 91440"/>
              <a:gd name="connsiteY19" fmla="*/ 0 h 31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40" h="319695">
                <a:moveTo>
                  <a:pt x="45720" y="228255"/>
                </a:moveTo>
                <a:cubicBezTo>
                  <a:pt x="70970" y="228255"/>
                  <a:pt x="91440" y="248725"/>
                  <a:pt x="91440" y="273975"/>
                </a:cubicBezTo>
                <a:cubicBezTo>
                  <a:pt x="91440" y="299225"/>
                  <a:pt x="70970" y="319695"/>
                  <a:pt x="45720" y="319695"/>
                </a:cubicBezTo>
                <a:cubicBezTo>
                  <a:pt x="20470" y="319695"/>
                  <a:pt x="0" y="299225"/>
                  <a:pt x="0" y="273975"/>
                </a:cubicBezTo>
                <a:cubicBezTo>
                  <a:pt x="0" y="248725"/>
                  <a:pt x="20470" y="228255"/>
                  <a:pt x="45720" y="228255"/>
                </a:cubicBezTo>
                <a:close/>
                <a:moveTo>
                  <a:pt x="46619" y="148600"/>
                </a:moveTo>
                <a:cubicBezTo>
                  <a:pt x="59244" y="148600"/>
                  <a:pt x="69479" y="158835"/>
                  <a:pt x="69479" y="171460"/>
                </a:cubicBezTo>
                <a:cubicBezTo>
                  <a:pt x="69479" y="184085"/>
                  <a:pt x="59244" y="194320"/>
                  <a:pt x="46619" y="194320"/>
                </a:cubicBezTo>
                <a:cubicBezTo>
                  <a:pt x="33994" y="194320"/>
                  <a:pt x="23759" y="184085"/>
                  <a:pt x="23759" y="171460"/>
                </a:cubicBezTo>
                <a:cubicBezTo>
                  <a:pt x="23759" y="158835"/>
                  <a:pt x="33994" y="148600"/>
                  <a:pt x="46619" y="148600"/>
                </a:cubicBezTo>
                <a:close/>
                <a:moveTo>
                  <a:pt x="46619" y="76632"/>
                </a:moveTo>
                <a:cubicBezTo>
                  <a:pt x="59244" y="76632"/>
                  <a:pt x="69479" y="86867"/>
                  <a:pt x="69479" y="99492"/>
                </a:cubicBezTo>
                <a:cubicBezTo>
                  <a:pt x="69479" y="112117"/>
                  <a:pt x="59244" y="122352"/>
                  <a:pt x="46619" y="122352"/>
                </a:cubicBezTo>
                <a:cubicBezTo>
                  <a:pt x="33994" y="122352"/>
                  <a:pt x="23759" y="112117"/>
                  <a:pt x="23759" y="99492"/>
                </a:cubicBezTo>
                <a:cubicBezTo>
                  <a:pt x="23759" y="86867"/>
                  <a:pt x="33994" y="76632"/>
                  <a:pt x="46619" y="76632"/>
                </a:cubicBezTo>
                <a:close/>
                <a:moveTo>
                  <a:pt x="46619" y="0"/>
                </a:moveTo>
                <a:cubicBezTo>
                  <a:pt x="59244" y="0"/>
                  <a:pt x="69479" y="10235"/>
                  <a:pt x="69479" y="22860"/>
                </a:cubicBezTo>
                <a:cubicBezTo>
                  <a:pt x="69479" y="35485"/>
                  <a:pt x="59244" y="45720"/>
                  <a:pt x="46619" y="45720"/>
                </a:cubicBezTo>
                <a:cubicBezTo>
                  <a:pt x="33994" y="45720"/>
                  <a:pt x="23759" y="35485"/>
                  <a:pt x="23759" y="22860"/>
                </a:cubicBezTo>
                <a:cubicBezTo>
                  <a:pt x="23759" y="10235"/>
                  <a:pt x="33994" y="0"/>
                  <a:pt x="46619" y="0"/>
                </a:cubicBezTo>
                <a:close/>
              </a:path>
            </a:pathLst>
          </a:custGeom>
          <a:solidFill>
            <a:srgbClr val="FE4A1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p:cNvSpPr>
            <a:spLocks noChangeAspect="1"/>
          </p:cNvSpPr>
          <p:nvPr/>
        </p:nvSpPr>
        <p:spPr>
          <a:xfrm>
            <a:off x="6013524" y="4234977"/>
            <a:ext cx="182880" cy="639390"/>
          </a:xfrm>
          <a:custGeom>
            <a:avLst/>
            <a:gdLst>
              <a:gd name="connsiteX0" fmla="*/ 45720 w 91440"/>
              <a:gd name="connsiteY0" fmla="*/ 228255 h 319695"/>
              <a:gd name="connsiteX1" fmla="*/ 91440 w 91440"/>
              <a:gd name="connsiteY1" fmla="*/ 273975 h 319695"/>
              <a:gd name="connsiteX2" fmla="*/ 45720 w 91440"/>
              <a:gd name="connsiteY2" fmla="*/ 319695 h 319695"/>
              <a:gd name="connsiteX3" fmla="*/ 0 w 91440"/>
              <a:gd name="connsiteY3" fmla="*/ 273975 h 319695"/>
              <a:gd name="connsiteX4" fmla="*/ 45720 w 91440"/>
              <a:gd name="connsiteY4" fmla="*/ 228255 h 319695"/>
              <a:gd name="connsiteX5" fmla="*/ 46619 w 91440"/>
              <a:gd name="connsiteY5" fmla="*/ 148600 h 319695"/>
              <a:gd name="connsiteX6" fmla="*/ 69479 w 91440"/>
              <a:gd name="connsiteY6" fmla="*/ 171460 h 319695"/>
              <a:gd name="connsiteX7" fmla="*/ 46619 w 91440"/>
              <a:gd name="connsiteY7" fmla="*/ 194320 h 319695"/>
              <a:gd name="connsiteX8" fmla="*/ 23759 w 91440"/>
              <a:gd name="connsiteY8" fmla="*/ 171460 h 319695"/>
              <a:gd name="connsiteX9" fmla="*/ 46619 w 91440"/>
              <a:gd name="connsiteY9" fmla="*/ 148600 h 319695"/>
              <a:gd name="connsiteX10" fmla="*/ 46619 w 91440"/>
              <a:gd name="connsiteY10" fmla="*/ 76632 h 319695"/>
              <a:gd name="connsiteX11" fmla="*/ 69479 w 91440"/>
              <a:gd name="connsiteY11" fmla="*/ 99492 h 319695"/>
              <a:gd name="connsiteX12" fmla="*/ 46619 w 91440"/>
              <a:gd name="connsiteY12" fmla="*/ 122352 h 319695"/>
              <a:gd name="connsiteX13" fmla="*/ 23759 w 91440"/>
              <a:gd name="connsiteY13" fmla="*/ 99492 h 319695"/>
              <a:gd name="connsiteX14" fmla="*/ 46619 w 91440"/>
              <a:gd name="connsiteY14" fmla="*/ 76632 h 319695"/>
              <a:gd name="connsiteX15" fmla="*/ 46619 w 91440"/>
              <a:gd name="connsiteY15" fmla="*/ 0 h 319695"/>
              <a:gd name="connsiteX16" fmla="*/ 69479 w 91440"/>
              <a:gd name="connsiteY16" fmla="*/ 22860 h 319695"/>
              <a:gd name="connsiteX17" fmla="*/ 46619 w 91440"/>
              <a:gd name="connsiteY17" fmla="*/ 45720 h 319695"/>
              <a:gd name="connsiteX18" fmla="*/ 23759 w 91440"/>
              <a:gd name="connsiteY18" fmla="*/ 22860 h 319695"/>
              <a:gd name="connsiteX19" fmla="*/ 46619 w 91440"/>
              <a:gd name="connsiteY19" fmla="*/ 0 h 31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40" h="319695">
                <a:moveTo>
                  <a:pt x="45720" y="228255"/>
                </a:moveTo>
                <a:cubicBezTo>
                  <a:pt x="70970" y="228255"/>
                  <a:pt x="91440" y="248725"/>
                  <a:pt x="91440" y="273975"/>
                </a:cubicBezTo>
                <a:cubicBezTo>
                  <a:pt x="91440" y="299225"/>
                  <a:pt x="70970" y="319695"/>
                  <a:pt x="45720" y="319695"/>
                </a:cubicBezTo>
                <a:cubicBezTo>
                  <a:pt x="20470" y="319695"/>
                  <a:pt x="0" y="299225"/>
                  <a:pt x="0" y="273975"/>
                </a:cubicBezTo>
                <a:cubicBezTo>
                  <a:pt x="0" y="248725"/>
                  <a:pt x="20470" y="228255"/>
                  <a:pt x="45720" y="228255"/>
                </a:cubicBezTo>
                <a:close/>
                <a:moveTo>
                  <a:pt x="46619" y="148600"/>
                </a:moveTo>
                <a:cubicBezTo>
                  <a:pt x="59244" y="148600"/>
                  <a:pt x="69479" y="158835"/>
                  <a:pt x="69479" y="171460"/>
                </a:cubicBezTo>
                <a:cubicBezTo>
                  <a:pt x="69479" y="184085"/>
                  <a:pt x="59244" y="194320"/>
                  <a:pt x="46619" y="194320"/>
                </a:cubicBezTo>
                <a:cubicBezTo>
                  <a:pt x="33994" y="194320"/>
                  <a:pt x="23759" y="184085"/>
                  <a:pt x="23759" y="171460"/>
                </a:cubicBezTo>
                <a:cubicBezTo>
                  <a:pt x="23759" y="158835"/>
                  <a:pt x="33994" y="148600"/>
                  <a:pt x="46619" y="148600"/>
                </a:cubicBezTo>
                <a:close/>
                <a:moveTo>
                  <a:pt x="46619" y="76632"/>
                </a:moveTo>
                <a:cubicBezTo>
                  <a:pt x="59244" y="76632"/>
                  <a:pt x="69479" y="86867"/>
                  <a:pt x="69479" y="99492"/>
                </a:cubicBezTo>
                <a:cubicBezTo>
                  <a:pt x="69479" y="112117"/>
                  <a:pt x="59244" y="122352"/>
                  <a:pt x="46619" y="122352"/>
                </a:cubicBezTo>
                <a:cubicBezTo>
                  <a:pt x="33994" y="122352"/>
                  <a:pt x="23759" y="112117"/>
                  <a:pt x="23759" y="99492"/>
                </a:cubicBezTo>
                <a:cubicBezTo>
                  <a:pt x="23759" y="86867"/>
                  <a:pt x="33994" y="76632"/>
                  <a:pt x="46619" y="76632"/>
                </a:cubicBezTo>
                <a:close/>
                <a:moveTo>
                  <a:pt x="46619" y="0"/>
                </a:moveTo>
                <a:cubicBezTo>
                  <a:pt x="59244" y="0"/>
                  <a:pt x="69479" y="10235"/>
                  <a:pt x="69479" y="22860"/>
                </a:cubicBezTo>
                <a:cubicBezTo>
                  <a:pt x="69479" y="35485"/>
                  <a:pt x="59244" y="45720"/>
                  <a:pt x="46619" y="45720"/>
                </a:cubicBezTo>
                <a:cubicBezTo>
                  <a:pt x="33994" y="45720"/>
                  <a:pt x="23759" y="35485"/>
                  <a:pt x="23759" y="22860"/>
                </a:cubicBezTo>
                <a:cubicBezTo>
                  <a:pt x="23759" y="10235"/>
                  <a:pt x="33994" y="0"/>
                  <a:pt x="46619" y="0"/>
                </a:cubicBezTo>
                <a:close/>
              </a:path>
            </a:pathLst>
          </a:custGeom>
          <a:solidFill>
            <a:srgbClr val="44546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p:cNvSpPr>
            <a:spLocks noChangeAspect="1"/>
          </p:cNvSpPr>
          <p:nvPr/>
        </p:nvSpPr>
        <p:spPr>
          <a:xfrm>
            <a:off x="10311469" y="4234977"/>
            <a:ext cx="182880" cy="639390"/>
          </a:xfrm>
          <a:custGeom>
            <a:avLst/>
            <a:gdLst>
              <a:gd name="connsiteX0" fmla="*/ 45720 w 91440"/>
              <a:gd name="connsiteY0" fmla="*/ 228255 h 319695"/>
              <a:gd name="connsiteX1" fmla="*/ 91440 w 91440"/>
              <a:gd name="connsiteY1" fmla="*/ 273975 h 319695"/>
              <a:gd name="connsiteX2" fmla="*/ 45720 w 91440"/>
              <a:gd name="connsiteY2" fmla="*/ 319695 h 319695"/>
              <a:gd name="connsiteX3" fmla="*/ 0 w 91440"/>
              <a:gd name="connsiteY3" fmla="*/ 273975 h 319695"/>
              <a:gd name="connsiteX4" fmla="*/ 45720 w 91440"/>
              <a:gd name="connsiteY4" fmla="*/ 228255 h 319695"/>
              <a:gd name="connsiteX5" fmla="*/ 46619 w 91440"/>
              <a:gd name="connsiteY5" fmla="*/ 148600 h 319695"/>
              <a:gd name="connsiteX6" fmla="*/ 69479 w 91440"/>
              <a:gd name="connsiteY6" fmla="*/ 171460 h 319695"/>
              <a:gd name="connsiteX7" fmla="*/ 46619 w 91440"/>
              <a:gd name="connsiteY7" fmla="*/ 194320 h 319695"/>
              <a:gd name="connsiteX8" fmla="*/ 23759 w 91440"/>
              <a:gd name="connsiteY8" fmla="*/ 171460 h 319695"/>
              <a:gd name="connsiteX9" fmla="*/ 46619 w 91440"/>
              <a:gd name="connsiteY9" fmla="*/ 148600 h 319695"/>
              <a:gd name="connsiteX10" fmla="*/ 46619 w 91440"/>
              <a:gd name="connsiteY10" fmla="*/ 76632 h 319695"/>
              <a:gd name="connsiteX11" fmla="*/ 69479 w 91440"/>
              <a:gd name="connsiteY11" fmla="*/ 99492 h 319695"/>
              <a:gd name="connsiteX12" fmla="*/ 46619 w 91440"/>
              <a:gd name="connsiteY12" fmla="*/ 122352 h 319695"/>
              <a:gd name="connsiteX13" fmla="*/ 23759 w 91440"/>
              <a:gd name="connsiteY13" fmla="*/ 99492 h 319695"/>
              <a:gd name="connsiteX14" fmla="*/ 46619 w 91440"/>
              <a:gd name="connsiteY14" fmla="*/ 76632 h 319695"/>
              <a:gd name="connsiteX15" fmla="*/ 46619 w 91440"/>
              <a:gd name="connsiteY15" fmla="*/ 0 h 319695"/>
              <a:gd name="connsiteX16" fmla="*/ 69479 w 91440"/>
              <a:gd name="connsiteY16" fmla="*/ 22860 h 319695"/>
              <a:gd name="connsiteX17" fmla="*/ 46619 w 91440"/>
              <a:gd name="connsiteY17" fmla="*/ 45720 h 319695"/>
              <a:gd name="connsiteX18" fmla="*/ 23759 w 91440"/>
              <a:gd name="connsiteY18" fmla="*/ 22860 h 319695"/>
              <a:gd name="connsiteX19" fmla="*/ 46619 w 91440"/>
              <a:gd name="connsiteY19" fmla="*/ 0 h 31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40" h="319695">
                <a:moveTo>
                  <a:pt x="45720" y="228255"/>
                </a:moveTo>
                <a:cubicBezTo>
                  <a:pt x="70970" y="228255"/>
                  <a:pt x="91440" y="248725"/>
                  <a:pt x="91440" y="273975"/>
                </a:cubicBezTo>
                <a:cubicBezTo>
                  <a:pt x="91440" y="299225"/>
                  <a:pt x="70970" y="319695"/>
                  <a:pt x="45720" y="319695"/>
                </a:cubicBezTo>
                <a:cubicBezTo>
                  <a:pt x="20470" y="319695"/>
                  <a:pt x="0" y="299225"/>
                  <a:pt x="0" y="273975"/>
                </a:cubicBezTo>
                <a:cubicBezTo>
                  <a:pt x="0" y="248725"/>
                  <a:pt x="20470" y="228255"/>
                  <a:pt x="45720" y="228255"/>
                </a:cubicBezTo>
                <a:close/>
                <a:moveTo>
                  <a:pt x="46619" y="148600"/>
                </a:moveTo>
                <a:cubicBezTo>
                  <a:pt x="59244" y="148600"/>
                  <a:pt x="69479" y="158835"/>
                  <a:pt x="69479" y="171460"/>
                </a:cubicBezTo>
                <a:cubicBezTo>
                  <a:pt x="69479" y="184085"/>
                  <a:pt x="59244" y="194320"/>
                  <a:pt x="46619" y="194320"/>
                </a:cubicBezTo>
                <a:cubicBezTo>
                  <a:pt x="33994" y="194320"/>
                  <a:pt x="23759" y="184085"/>
                  <a:pt x="23759" y="171460"/>
                </a:cubicBezTo>
                <a:cubicBezTo>
                  <a:pt x="23759" y="158835"/>
                  <a:pt x="33994" y="148600"/>
                  <a:pt x="46619" y="148600"/>
                </a:cubicBezTo>
                <a:close/>
                <a:moveTo>
                  <a:pt x="46619" y="76632"/>
                </a:moveTo>
                <a:cubicBezTo>
                  <a:pt x="59244" y="76632"/>
                  <a:pt x="69479" y="86867"/>
                  <a:pt x="69479" y="99492"/>
                </a:cubicBezTo>
                <a:cubicBezTo>
                  <a:pt x="69479" y="112117"/>
                  <a:pt x="59244" y="122352"/>
                  <a:pt x="46619" y="122352"/>
                </a:cubicBezTo>
                <a:cubicBezTo>
                  <a:pt x="33994" y="122352"/>
                  <a:pt x="23759" y="112117"/>
                  <a:pt x="23759" y="99492"/>
                </a:cubicBezTo>
                <a:cubicBezTo>
                  <a:pt x="23759" y="86867"/>
                  <a:pt x="33994" y="76632"/>
                  <a:pt x="46619" y="76632"/>
                </a:cubicBezTo>
                <a:close/>
                <a:moveTo>
                  <a:pt x="46619" y="0"/>
                </a:moveTo>
                <a:cubicBezTo>
                  <a:pt x="59244" y="0"/>
                  <a:pt x="69479" y="10235"/>
                  <a:pt x="69479" y="22860"/>
                </a:cubicBezTo>
                <a:cubicBezTo>
                  <a:pt x="69479" y="35485"/>
                  <a:pt x="59244" y="45720"/>
                  <a:pt x="46619" y="45720"/>
                </a:cubicBezTo>
                <a:cubicBezTo>
                  <a:pt x="33994" y="45720"/>
                  <a:pt x="23759" y="35485"/>
                  <a:pt x="23759" y="22860"/>
                </a:cubicBezTo>
                <a:cubicBezTo>
                  <a:pt x="23759" y="10235"/>
                  <a:pt x="33994" y="0"/>
                  <a:pt x="46619" y="0"/>
                </a:cubicBezTo>
                <a:close/>
              </a:path>
            </a:pathLst>
          </a:custGeom>
          <a:solidFill>
            <a:srgbClr val="93939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p:cNvSpPr>
            <a:spLocks noChangeAspect="1"/>
          </p:cNvSpPr>
          <p:nvPr/>
        </p:nvSpPr>
        <p:spPr>
          <a:xfrm rot="10800000">
            <a:off x="3781179" y="3281224"/>
            <a:ext cx="182880" cy="639390"/>
          </a:xfrm>
          <a:custGeom>
            <a:avLst/>
            <a:gdLst>
              <a:gd name="connsiteX0" fmla="*/ 45720 w 91440"/>
              <a:gd name="connsiteY0" fmla="*/ 228255 h 319695"/>
              <a:gd name="connsiteX1" fmla="*/ 91440 w 91440"/>
              <a:gd name="connsiteY1" fmla="*/ 273975 h 319695"/>
              <a:gd name="connsiteX2" fmla="*/ 45720 w 91440"/>
              <a:gd name="connsiteY2" fmla="*/ 319695 h 319695"/>
              <a:gd name="connsiteX3" fmla="*/ 0 w 91440"/>
              <a:gd name="connsiteY3" fmla="*/ 273975 h 319695"/>
              <a:gd name="connsiteX4" fmla="*/ 45720 w 91440"/>
              <a:gd name="connsiteY4" fmla="*/ 228255 h 319695"/>
              <a:gd name="connsiteX5" fmla="*/ 46619 w 91440"/>
              <a:gd name="connsiteY5" fmla="*/ 148600 h 319695"/>
              <a:gd name="connsiteX6" fmla="*/ 69479 w 91440"/>
              <a:gd name="connsiteY6" fmla="*/ 171460 h 319695"/>
              <a:gd name="connsiteX7" fmla="*/ 46619 w 91440"/>
              <a:gd name="connsiteY7" fmla="*/ 194320 h 319695"/>
              <a:gd name="connsiteX8" fmla="*/ 23759 w 91440"/>
              <a:gd name="connsiteY8" fmla="*/ 171460 h 319695"/>
              <a:gd name="connsiteX9" fmla="*/ 46619 w 91440"/>
              <a:gd name="connsiteY9" fmla="*/ 148600 h 319695"/>
              <a:gd name="connsiteX10" fmla="*/ 46619 w 91440"/>
              <a:gd name="connsiteY10" fmla="*/ 76632 h 319695"/>
              <a:gd name="connsiteX11" fmla="*/ 69479 w 91440"/>
              <a:gd name="connsiteY11" fmla="*/ 99492 h 319695"/>
              <a:gd name="connsiteX12" fmla="*/ 46619 w 91440"/>
              <a:gd name="connsiteY12" fmla="*/ 122352 h 319695"/>
              <a:gd name="connsiteX13" fmla="*/ 23759 w 91440"/>
              <a:gd name="connsiteY13" fmla="*/ 99492 h 319695"/>
              <a:gd name="connsiteX14" fmla="*/ 46619 w 91440"/>
              <a:gd name="connsiteY14" fmla="*/ 76632 h 319695"/>
              <a:gd name="connsiteX15" fmla="*/ 46619 w 91440"/>
              <a:gd name="connsiteY15" fmla="*/ 0 h 319695"/>
              <a:gd name="connsiteX16" fmla="*/ 69479 w 91440"/>
              <a:gd name="connsiteY16" fmla="*/ 22860 h 319695"/>
              <a:gd name="connsiteX17" fmla="*/ 46619 w 91440"/>
              <a:gd name="connsiteY17" fmla="*/ 45720 h 319695"/>
              <a:gd name="connsiteX18" fmla="*/ 23759 w 91440"/>
              <a:gd name="connsiteY18" fmla="*/ 22860 h 319695"/>
              <a:gd name="connsiteX19" fmla="*/ 46619 w 91440"/>
              <a:gd name="connsiteY19" fmla="*/ 0 h 31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40" h="319695">
                <a:moveTo>
                  <a:pt x="45720" y="228255"/>
                </a:moveTo>
                <a:cubicBezTo>
                  <a:pt x="70970" y="228255"/>
                  <a:pt x="91440" y="248725"/>
                  <a:pt x="91440" y="273975"/>
                </a:cubicBezTo>
                <a:cubicBezTo>
                  <a:pt x="91440" y="299225"/>
                  <a:pt x="70970" y="319695"/>
                  <a:pt x="45720" y="319695"/>
                </a:cubicBezTo>
                <a:cubicBezTo>
                  <a:pt x="20470" y="319695"/>
                  <a:pt x="0" y="299225"/>
                  <a:pt x="0" y="273975"/>
                </a:cubicBezTo>
                <a:cubicBezTo>
                  <a:pt x="0" y="248725"/>
                  <a:pt x="20470" y="228255"/>
                  <a:pt x="45720" y="228255"/>
                </a:cubicBezTo>
                <a:close/>
                <a:moveTo>
                  <a:pt x="46619" y="148600"/>
                </a:moveTo>
                <a:cubicBezTo>
                  <a:pt x="59244" y="148600"/>
                  <a:pt x="69479" y="158835"/>
                  <a:pt x="69479" y="171460"/>
                </a:cubicBezTo>
                <a:cubicBezTo>
                  <a:pt x="69479" y="184085"/>
                  <a:pt x="59244" y="194320"/>
                  <a:pt x="46619" y="194320"/>
                </a:cubicBezTo>
                <a:cubicBezTo>
                  <a:pt x="33994" y="194320"/>
                  <a:pt x="23759" y="184085"/>
                  <a:pt x="23759" y="171460"/>
                </a:cubicBezTo>
                <a:cubicBezTo>
                  <a:pt x="23759" y="158835"/>
                  <a:pt x="33994" y="148600"/>
                  <a:pt x="46619" y="148600"/>
                </a:cubicBezTo>
                <a:close/>
                <a:moveTo>
                  <a:pt x="46619" y="76632"/>
                </a:moveTo>
                <a:cubicBezTo>
                  <a:pt x="59244" y="76632"/>
                  <a:pt x="69479" y="86867"/>
                  <a:pt x="69479" y="99492"/>
                </a:cubicBezTo>
                <a:cubicBezTo>
                  <a:pt x="69479" y="112117"/>
                  <a:pt x="59244" y="122352"/>
                  <a:pt x="46619" y="122352"/>
                </a:cubicBezTo>
                <a:cubicBezTo>
                  <a:pt x="33994" y="122352"/>
                  <a:pt x="23759" y="112117"/>
                  <a:pt x="23759" y="99492"/>
                </a:cubicBezTo>
                <a:cubicBezTo>
                  <a:pt x="23759" y="86867"/>
                  <a:pt x="33994" y="76632"/>
                  <a:pt x="46619" y="76632"/>
                </a:cubicBezTo>
                <a:close/>
                <a:moveTo>
                  <a:pt x="46619" y="0"/>
                </a:moveTo>
                <a:cubicBezTo>
                  <a:pt x="59244" y="0"/>
                  <a:pt x="69479" y="10235"/>
                  <a:pt x="69479" y="22860"/>
                </a:cubicBezTo>
                <a:cubicBezTo>
                  <a:pt x="69479" y="35485"/>
                  <a:pt x="59244" y="45720"/>
                  <a:pt x="46619" y="45720"/>
                </a:cubicBezTo>
                <a:cubicBezTo>
                  <a:pt x="33994" y="45720"/>
                  <a:pt x="23759" y="35485"/>
                  <a:pt x="23759" y="22860"/>
                </a:cubicBezTo>
                <a:cubicBezTo>
                  <a:pt x="23759" y="10235"/>
                  <a:pt x="33994" y="0"/>
                  <a:pt x="46619" y="0"/>
                </a:cubicBezTo>
                <a:close/>
              </a:path>
            </a:pathLst>
          </a:custGeom>
          <a:solidFill>
            <a:srgbClr val="5C9AD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p:cNvSpPr>
            <a:spLocks noChangeAspect="1"/>
          </p:cNvSpPr>
          <p:nvPr/>
        </p:nvSpPr>
        <p:spPr>
          <a:xfrm rot="10800000">
            <a:off x="8073616" y="3274648"/>
            <a:ext cx="182880" cy="639390"/>
          </a:xfrm>
          <a:custGeom>
            <a:avLst/>
            <a:gdLst>
              <a:gd name="connsiteX0" fmla="*/ 45720 w 91440"/>
              <a:gd name="connsiteY0" fmla="*/ 228255 h 319695"/>
              <a:gd name="connsiteX1" fmla="*/ 91440 w 91440"/>
              <a:gd name="connsiteY1" fmla="*/ 273975 h 319695"/>
              <a:gd name="connsiteX2" fmla="*/ 45720 w 91440"/>
              <a:gd name="connsiteY2" fmla="*/ 319695 h 319695"/>
              <a:gd name="connsiteX3" fmla="*/ 0 w 91440"/>
              <a:gd name="connsiteY3" fmla="*/ 273975 h 319695"/>
              <a:gd name="connsiteX4" fmla="*/ 45720 w 91440"/>
              <a:gd name="connsiteY4" fmla="*/ 228255 h 319695"/>
              <a:gd name="connsiteX5" fmla="*/ 46619 w 91440"/>
              <a:gd name="connsiteY5" fmla="*/ 148600 h 319695"/>
              <a:gd name="connsiteX6" fmla="*/ 69479 w 91440"/>
              <a:gd name="connsiteY6" fmla="*/ 171460 h 319695"/>
              <a:gd name="connsiteX7" fmla="*/ 46619 w 91440"/>
              <a:gd name="connsiteY7" fmla="*/ 194320 h 319695"/>
              <a:gd name="connsiteX8" fmla="*/ 23759 w 91440"/>
              <a:gd name="connsiteY8" fmla="*/ 171460 h 319695"/>
              <a:gd name="connsiteX9" fmla="*/ 46619 w 91440"/>
              <a:gd name="connsiteY9" fmla="*/ 148600 h 319695"/>
              <a:gd name="connsiteX10" fmla="*/ 46619 w 91440"/>
              <a:gd name="connsiteY10" fmla="*/ 76632 h 319695"/>
              <a:gd name="connsiteX11" fmla="*/ 69479 w 91440"/>
              <a:gd name="connsiteY11" fmla="*/ 99492 h 319695"/>
              <a:gd name="connsiteX12" fmla="*/ 46619 w 91440"/>
              <a:gd name="connsiteY12" fmla="*/ 122352 h 319695"/>
              <a:gd name="connsiteX13" fmla="*/ 23759 w 91440"/>
              <a:gd name="connsiteY13" fmla="*/ 99492 h 319695"/>
              <a:gd name="connsiteX14" fmla="*/ 46619 w 91440"/>
              <a:gd name="connsiteY14" fmla="*/ 76632 h 319695"/>
              <a:gd name="connsiteX15" fmla="*/ 46619 w 91440"/>
              <a:gd name="connsiteY15" fmla="*/ 0 h 319695"/>
              <a:gd name="connsiteX16" fmla="*/ 69479 w 91440"/>
              <a:gd name="connsiteY16" fmla="*/ 22860 h 319695"/>
              <a:gd name="connsiteX17" fmla="*/ 46619 w 91440"/>
              <a:gd name="connsiteY17" fmla="*/ 45720 h 319695"/>
              <a:gd name="connsiteX18" fmla="*/ 23759 w 91440"/>
              <a:gd name="connsiteY18" fmla="*/ 22860 h 319695"/>
              <a:gd name="connsiteX19" fmla="*/ 46619 w 91440"/>
              <a:gd name="connsiteY19" fmla="*/ 0 h 31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40" h="319695">
                <a:moveTo>
                  <a:pt x="45720" y="228255"/>
                </a:moveTo>
                <a:cubicBezTo>
                  <a:pt x="70970" y="228255"/>
                  <a:pt x="91440" y="248725"/>
                  <a:pt x="91440" y="273975"/>
                </a:cubicBezTo>
                <a:cubicBezTo>
                  <a:pt x="91440" y="299225"/>
                  <a:pt x="70970" y="319695"/>
                  <a:pt x="45720" y="319695"/>
                </a:cubicBezTo>
                <a:cubicBezTo>
                  <a:pt x="20470" y="319695"/>
                  <a:pt x="0" y="299225"/>
                  <a:pt x="0" y="273975"/>
                </a:cubicBezTo>
                <a:cubicBezTo>
                  <a:pt x="0" y="248725"/>
                  <a:pt x="20470" y="228255"/>
                  <a:pt x="45720" y="228255"/>
                </a:cubicBezTo>
                <a:close/>
                <a:moveTo>
                  <a:pt x="46619" y="148600"/>
                </a:moveTo>
                <a:cubicBezTo>
                  <a:pt x="59244" y="148600"/>
                  <a:pt x="69479" y="158835"/>
                  <a:pt x="69479" y="171460"/>
                </a:cubicBezTo>
                <a:cubicBezTo>
                  <a:pt x="69479" y="184085"/>
                  <a:pt x="59244" y="194320"/>
                  <a:pt x="46619" y="194320"/>
                </a:cubicBezTo>
                <a:cubicBezTo>
                  <a:pt x="33994" y="194320"/>
                  <a:pt x="23759" y="184085"/>
                  <a:pt x="23759" y="171460"/>
                </a:cubicBezTo>
                <a:cubicBezTo>
                  <a:pt x="23759" y="158835"/>
                  <a:pt x="33994" y="148600"/>
                  <a:pt x="46619" y="148600"/>
                </a:cubicBezTo>
                <a:close/>
                <a:moveTo>
                  <a:pt x="46619" y="76632"/>
                </a:moveTo>
                <a:cubicBezTo>
                  <a:pt x="59244" y="76632"/>
                  <a:pt x="69479" y="86867"/>
                  <a:pt x="69479" y="99492"/>
                </a:cubicBezTo>
                <a:cubicBezTo>
                  <a:pt x="69479" y="112117"/>
                  <a:pt x="59244" y="122352"/>
                  <a:pt x="46619" y="122352"/>
                </a:cubicBezTo>
                <a:cubicBezTo>
                  <a:pt x="33994" y="122352"/>
                  <a:pt x="23759" y="112117"/>
                  <a:pt x="23759" y="99492"/>
                </a:cubicBezTo>
                <a:cubicBezTo>
                  <a:pt x="23759" y="86867"/>
                  <a:pt x="33994" y="76632"/>
                  <a:pt x="46619" y="76632"/>
                </a:cubicBezTo>
                <a:close/>
                <a:moveTo>
                  <a:pt x="46619" y="0"/>
                </a:moveTo>
                <a:cubicBezTo>
                  <a:pt x="59244" y="0"/>
                  <a:pt x="69479" y="10235"/>
                  <a:pt x="69479" y="22860"/>
                </a:cubicBezTo>
                <a:cubicBezTo>
                  <a:pt x="69479" y="35485"/>
                  <a:pt x="59244" y="45720"/>
                  <a:pt x="46619" y="45720"/>
                </a:cubicBezTo>
                <a:cubicBezTo>
                  <a:pt x="33994" y="45720"/>
                  <a:pt x="23759" y="35485"/>
                  <a:pt x="23759" y="22860"/>
                </a:cubicBezTo>
                <a:cubicBezTo>
                  <a:pt x="23759" y="10235"/>
                  <a:pt x="33994" y="0"/>
                  <a:pt x="46619" y="0"/>
                </a:cubicBezTo>
                <a:close/>
              </a:path>
            </a:pathLst>
          </a:custGeom>
          <a:solidFill>
            <a:srgbClr val="7A7A7A"/>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TextBox 26"/>
          <p:cNvSpPr txBox="1"/>
          <p:nvPr/>
        </p:nvSpPr>
        <p:spPr>
          <a:xfrm>
            <a:off x="577829" y="5044236"/>
            <a:ext cx="2468880" cy="1261884"/>
          </a:xfrm>
          <a:prstGeom prst="rect">
            <a:avLst/>
          </a:prstGeom>
          <a:noFill/>
        </p:spPr>
        <p:txBody>
          <a:bodyPr wrap="square" rtlCol="0">
            <a:spAutoFit/>
          </a:bodyPr>
          <a:lstStyle/>
          <a:p>
            <a:pPr algn="ctr" defTabSz="1219170">
              <a:spcBef>
                <a:spcPct val="20000"/>
              </a:spcBef>
              <a:defRPr/>
            </a:pPr>
            <a:r>
              <a:rPr lang="en-US" sz="1600" b="1" dirty="0">
                <a:solidFill>
                  <a:srgbClr val="FE4A1E"/>
                </a:solidFill>
                <a:latin typeface="Candara" panose="020E0502030303020204" pitchFamily="34" charset="0"/>
              </a:rPr>
              <a:t>LOREM IPSUM</a:t>
            </a:r>
          </a:p>
          <a:p>
            <a:pPr algn="ctr" defTabSz="1219170">
              <a:spcBef>
                <a:spcPct val="20000"/>
              </a:spcBef>
              <a:defRPr/>
            </a:pPr>
            <a:endParaRPr lang="en-US" sz="800" b="1" dirty="0">
              <a:solidFill>
                <a:srgbClr val="00B0F0"/>
              </a:solidFill>
              <a:latin typeface="Candara" panose="020E0502030303020204" pitchFamily="34" charset="0"/>
            </a:endParaRPr>
          </a:p>
          <a:p>
            <a:pPr algn="ctr" defTabSz="1219170">
              <a:spcBef>
                <a:spcPct val="20000"/>
              </a:spcBef>
              <a:defRPr/>
            </a:pPr>
            <a:r>
              <a:rPr lang="en-US" sz="1200" dirty="0">
                <a:solidFill>
                  <a:schemeClr val="bg1">
                    <a:lumMod val="95000"/>
                  </a:schemeClr>
                </a:solidFill>
                <a:latin typeface="Candara" panose="020E0502030303020204" pitchFamily="34" charset="0"/>
              </a:rPr>
              <a:t>Lorem ipsum dolor sit amet, consectetur adipiscing elit, sed do eiusmod tempor incididunt ut labore et dolore magna aliqua. </a:t>
            </a:r>
          </a:p>
        </p:txBody>
      </p:sp>
      <p:grpSp>
        <p:nvGrpSpPr>
          <p:cNvPr id="36" name="Group 35"/>
          <p:cNvGrpSpPr/>
          <p:nvPr/>
        </p:nvGrpSpPr>
        <p:grpSpPr>
          <a:xfrm>
            <a:off x="695171" y="2872023"/>
            <a:ext cx="2148396" cy="1203290"/>
            <a:chOff x="695171" y="2872023"/>
            <a:chExt cx="2148396" cy="1203290"/>
          </a:xfrm>
          <a:effectLst>
            <a:outerShdw blurRad="50800" dist="38100" dir="16200000" rotWithShape="0">
              <a:prstClr val="black">
                <a:alpha val="40000"/>
              </a:prstClr>
            </a:outerShdw>
          </a:effectLst>
        </p:grpSpPr>
        <p:sp>
          <p:nvSpPr>
            <p:cNvPr id="2" name="Isosceles Triangle 1"/>
            <p:cNvSpPr/>
            <p:nvPr/>
          </p:nvSpPr>
          <p:spPr>
            <a:xfrm>
              <a:off x="695171" y="2872023"/>
              <a:ext cx="2148396" cy="1203290"/>
            </a:xfrm>
            <a:prstGeom prst="triangle">
              <a:avLst>
                <a:gd name="adj" fmla="val 51327"/>
              </a:avLst>
            </a:prstGeom>
            <a:solidFill>
              <a:srgbClr val="FE4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55069" y="3452373"/>
              <a:ext cx="914400" cy="461665"/>
            </a:xfrm>
            <a:prstGeom prst="rect">
              <a:avLst/>
            </a:prstGeom>
            <a:noFill/>
          </p:spPr>
          <p:txBody>
            <a:bodyPr wrap="square" rtlCol="0">
              <a:spAutoFit/>
            </a:bodyPr>
            <a:lstStyle/>
            <a:p>
              <a:r>
                <a:rPr lang="en-US" sz="2400" b="1" dirty="0">
                  <a:solidFill>
                    <a:schemeClr val="bg1"/>
                  </a:solidFill>
                  <a:latin typeface="Lato" panose="020F0502020204030203"/>
                </a:rPr>
                <a:t>2010</a:t>
              </a:r>
            </a:p>
          </p:txBody>
        </p:sp>
      </p:grpSp>
      <p:grpSp>
        <p:nvGrpSpPr>
          <p:cNvPr id="37" name="Group 36"/>
          <p:cNvGrpSpPr/>
          <p:nvPr/>
        </p:nvGrpSpPr>
        <p:grpSpPr>
          <a:xfrm>
            <a:off x="2841453" y="4080278"/>
            <a:ext cx="2148396" cy="1203290"/>
            <a:chOff x="2841453" y="4080278"/>
            <a:chExt cx="2148396" cy="1203290"/>
          </a:xfrm>
          <a:effectLst>
            <a:outerShdw blurRad="50800" dist="38100" dir="5400000" algn="t" rotWithShape="0">
              <a:prstClr val="black">
                <a:alpha val="40000"/>
              </a:prstClr>
            </a:outerShdw>
          </a:effectLst>
        </p:grpSpPr>
        <p:sp>
          <p:nvSpPr>
            <p:cNvPr id="21" name="Isosceles Triangle 20"/>
            <p:cNvSpPr/>
            <p:nvPr/>
          </p:nvSpPr>
          <p:spPr>
            <a:xfrm rot="10800000">
              <a:off x="2841453" y="4080278"/>
              <a:ext cx="2148396" cy="1203290"/>
            </a:xfrm>
            <a:prstGeom prst="triangle">
              <a:avLst>
                <a:gd name="adj" fmla="val 51327"/>
              </a:avLst>
            </a:prstGeom>
            <a:solidFill>
              <a:srgbClr val="5C9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411163" y="4213100"/>
              <a:ext cx="914400" cy="461665"/>
            </a:xfrm>
            <a:prstGeom prst="rect">
              <a:avLst/>
            </a:prstGeom>
            <a:noFill/>
          </p:spPr>
          <p:txBody>
            <a:bodyPr wrap="square" rtlCol="0">
              <a:spAutoFit/>
            </a:bodyPr>
            <a:lstStyle/>
            <a:p>
              <a:r>
                <a:rPr lang="en-US" sz="2400" b="1" dirty="0">
                  <a:solidFill>
                    <a:schemeClr val="bg1"/>
                  </a:solidFill>
                  <a:latin typeface="Lato" panose="020F0502020204030203"/>
                </a:rPr>
                <a:t>2010</a:t>
              </a:r>
            </a:p>
          </p:txBody>
        </p:sp>
      </p:grpSp>
      <p:grpSp>
        <p:nvGrpSpPr>
          <p:cNvPr id="38" name="Group 37"/>
          <p:cNvGrpSpPr/>
          <p:nvPr/>
        </p:nvGrpSpPr>
        <p:grpSpPr>
          <a:xfrm>
            <a:off x="4987734" y="2872023"/>
            <a:ext cx="2148396" cy="1203290"/>
            <a:chOff x="4987734" y="2872023"/>
            <a:chExt cx="2148396" cy="1203290"/>
          </a:xfrm>
          <a:effectLst>
            <a:outerShdw blurRad="50800" dist="38100" dir="16200000" rotWithShape="0">
              <a:prstClr val="black">
                <a:alpha val="40000"/>
              </a:prstClr>
            </a:outerShdw>
          </a:effectLst>
        </p:grpSpPr>
        <p:sp>
          <p:nvSpPr>
            <p:cNvPr id="15" name="Isosceles Triangle 14"/>
            <p:cNvSpPr/>
            <p:nvPr/>
          </p:nvSpPr>
          <p:spPr>
            <a:xfrm>
              <a:off x="4987734" y="2872023"/>
              <a:ext cx="2148396" cy="1203290"/>
            </a:xfrm>
            <a:prstGeom prst="triangle">
              <a:avLst>
                <a:gd name="adj" fmla="val 51327"/>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647764" y="3452372"/>
              <a:ext cx="914400" cy="461665"/>
            </a:xfrm>
            <a:prstGeom prst="rect">
              <a:avLst/>
            </a:prstGeom>
            <a:noFill/>
          </p:spPr>
          <p:txBody>
            <a:bodyPr wrap="square" rtlCol="0">
              <a:spAutoFit/>
            </a:bodyPr>
            <a:lstStyle/>
            <a:p>
              <a:r>
                <a:rPr lang="en-US" sz="2400" b="1" dirty="0">
                  <a:solidFill>
                    <a:schemeClr val="bg1"/>
                  </a:solidFill>
                  <a:latin typeface="Lato" panose="020F0502020204030203"/>
                </a:rPr>
                <a:t>2010</a:t>
              </a:r>
            </a:p>
          </p:txBody>
        </p:sp>
      </p:grpSp>
      <p:grpSp>
        <p:nvGrpSpPr>
          <p:cNvPr id="40" name="Group 39"/>
          <p:cNvGrpSpPr/>
          <p:nvPr/>
        </p:nvGrpSpPr>
        <p:grpSpPr>
          <a:xfrm>
            <a:off x="9285679" y="2872023"/>
            <a:ext cx="2148396" cy="1203290"/>
            <a:chOff x="9285679" y="2872023"/>
            <a:chExt cx="2148396" cy="1203290"/>
          </a:xfrm>
          <a:effectLst>
            <a:outerShdw blurRad="50800" dist="38100" dir="16200000" rotWithShape="0">
              <a:prstClr val="black">
                <a:alpha val="40000"/>
              </a:prstClr>
            </a:outerShdw>
          </a:effectLst>
        </p:grpSpPr>
        <p:sp>
          <p:nvSpPr>
            <p:cNvPr id="18" name="Isosceles Triangle 17"/>
            <p:cNvSpPr/>
            <p:nvPr/>
          </p:nvSpPr>
          <p:spPr>
            <a:xfrm>
              <a:off x="9285679" y="2872023"/>
              <a:ext cx="2148396" cy="1203290"/>
            </a:xfrm>
            <a:prstGeom prst="triangle">
              <a:avLst>
                <a:gd name="adj" fmla="val 51327"/>
              </a:avLst>
            </a:pr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9945709" y="3452371"/>
              <a:ext cx="914400" cy="461665"/>
            </a:xfrm>
            <a:prstGeom prst="rect">
              <a:avLst/>
            </a:prstGeom>
            <a:noFill/>
          </p:spPr>
          <p:txBody>
            <a:bodyPr wrap="square" rtlCol="0">
              <a:spAutoFit/>
            </a:bodyPr>
            <a:lstStyle/>
            <a:p>
              <a:r>
                <a:rPr lang="en-US" sz="2400" b="1" dirty="0">
                  <a:solidFill>
                    <a:schemeClr val="bg1"/>
                  </a:solidFill>
                  <a:latin typeface="Lato" panose="020F0502020204030203"/>
                </a:rPr>
                <a:t>2010</a:t>
              </a:r>
            </a:p>
          </p:txBody>
        </p:sp>
      </p:grpSp>
      <p:grpSp>
        <p:nvGrpSpPr>
          <p:cNvPr id="39" name="Group 38"/>
          <p:cNvGrpSpPr/>
          <p:nvPr/>
        </p:nvGrpSpPr>
        <p:grpSpPr>
          <a:xfrm>
            <a:off x="7133890" y="4073702"/>
            <a:ext cx="2148396" cy="1203290"/>
            <a:chOff x="7133890" y="4073702"/>
            <a:chExt cx="2148396" cy="1203290"/>
          </a:xfrm>
          <a:effectLst>
            <a:outerShdw blurRad="50800" dist="38100" dir="5400000" algn="t" rotWithShape="0">
              <a:prstClr val="black">
                <a:alpha val="40000"/>
              </a:prstClr>
            </a:outerShdw>
          </a:effectLst>
        </p:grpSpPr>
        <p:sp>
          <p:nvSpPr>
            <p:cNvPr id="25" name="Isosceles Triangle 24"/>
            <p:cNvSpPr/>
            <p:nvPr/>
          </p:nvSpPr>
          <p:spPr>
            <a:xfrm rot="10800000">
              <a:off x="7133890" y="4073702"/>
              <a:ext cx="2148396" cy="1203290"/>
            </a:xfrm>
            <a:prstGeom prst="triangle">
              <a:avLst>
                <a:gd name="adj" fmla="val 51327"/>
              </a:avLst>
            </a:pr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p:cNvSpPr txBox="1"/>
            <p:nvPr/>
          </p:nvSpPr>
          <p:spPr>
            <a:xfrm>
              <a:off x="7750888" y="4213099"/>
              <a:ext cx="914400" cy="461665"/>
            </a:xfrm>
            <a:prstGeom prst="rect">
              <a:avLst/>
            </a:prstGeom>
            <a:noFill/>
          </p:spPr>
          <p:txBody>
            <a:bodyPr wrap="square" rtlCol="0">
              <a:spAutoFit/>
            </a:bodyPr>
            <a:lstStyle/>
            <a:p>
              <a:r>
                <a:rPr lang="en-US" sz="2400" b="1" dirty="0">
                  <a:solidFill>
                    <a:schemeClr val="bg1"/>
                  </a:solidFill>
                  <a:latin typeface="Lato" panose="020F0502020204030203"/>
                </a:rPr>
                <a:t>2010</a:t>
              </a:r>
            </a:p>
          </p:txBody>
        </p:sp>
      </p:grpSp>
      <p:sp>
        <p:nvSpPr>
          <p:cNvPr id="32" name="TextBox 31"/>
          <p:cNvSpPr txBox="1"/>
          <p:nvPr/>
        </p:nvSpPr>
        <p:spPr>
          <a:xfrm>
            <a:off x="4870267" y="5044236"/>
            <a:ext cx="2468880" cy="1261884"/>
          </a:xfrm>
          <a:prstGeom prst="rect">
            <a:avLst/>
          </a:prstGeom>
          <a:noFill/>
        </p:spPr>
        <p:txBody>
          <a:bodyPr wrap="square" rtlCol="0">
            <a:spAutoFit/>
          </a:bodyPr>
          <a:lstStyle/>
          <a:p>
            <a:pPr algn="ctr" defTabSz="1219170">
              <a:spcBef>
                <a:spcPct val="20000"/>
              </a:spcBef>
              <a:defRPr/>
            </a:pPr>
            <a:r>
              <a:rPr lang="en-US" sz="1600" b="1" dirty="0">
                <a:solidFill>
                  <a:srgbClr val="44546B"/>
                </a:solidFill>
                <a:latin typeface="Candara" panose="020E0502030303020204" pitchFamily="34" charset="0"/>
              </a:rPr>
              <a:t>LOREM IPSUM</a:t>
            </a:r>
          </a:p>
          <a:p>
            <a:pPr algn="ctr" defTabSz="1219170">
              <a:spcBef>
                <a:spcPct val="20000"/>
              </a:spcBef>
              <a:defRPr/>
            </a:pPr>
            <a:endParaRPr lang="en-US" sz="800" b="1" dirty="0">
              <a:solidFill>
                <a:srgbClr val="00B0F0"/>
              </a:solidFill>
              <a:latin typeface="Candara" panose="020E0502030303020204" pitchFamily="34" charset="0"/>
            </a:endParaRPr>
          </a:p>
          <a:p>
            <a:pPr algn="ctr" defTabSz="1219170">
              <a:spcBef>
                <a:spcPct val="20000"/>
              </a:spcBef>
              <a:defRPr/>
            </a:pPr>
            <a:r>
              <a:rPr lang="en-US" sz="1200" dirty="0">
                <a:solidFill>
                  <a:schemeClr val="bg1">
                    <a:lumMod val="95000"/>
                  </a:schemeClr>
                </a:solidFill>
                <a:latin typeface="Candara" panose="020E0502030303020204" pitchFamily="34" charset="0"/>
              </a:rPr>
              <a:t>Lorem ipsum dolor sit amet, consectetur adipiscing elit, sed do eiusmod tempor incididunt ut labore et dolore magna aliqua. </a:t>
            </a:r>
          </a:p>
        </p:txBody>
      </p:sp>
      <p:sp>
        <p:nvSpPr>
          <p:cNvPr id="33" name="TextBox 32"/>
          <p:cNvSpPr txBox="1"/>
          <p:nvPr/>
        </p:nvSpPr>
        <p:spPr>
          <a:xfrm>
            <a:off x="9168469" y="5044236"/>
            <a:ext cx="2468880" cy="1261884"/>
          </a:xfrm>
          <a:prstGeom prst="rect">
            <a:avLst/>
          </a:prstGeom>
          <a:noFill/>
        </p:spPr>
        <p:txBody>
          <a:bodyPr wrap="square" rtlCol="0">
            <a:spAutoFit/>
          </a:bodyPr>
          <a:lstStyle/>
          <a:p>
            <a:pPr algn="ctr" defTabSz="1219170">
              <a:spcBef>
                <a:spcPct val="20000"/>
              </a:spcBef>
              <a:defRPr/>
            </a:pPr>
            <a:r>
              <a:rPr lang="en-US" sz="1600" b="1" dirty="0">
                <a:solidFill>
                  <a:srgbClr val="939393"/>
                </a:solidFill>
                <a:latin typeface="Candara" panose="020E0502030303020204" pitchFamily="34" charset="0"/>
              </a:rPr>
              <a:t>LOREM IPSUM</a:t>
            </a:r>
          </a:p>
          <a:p>
            <a:pPr algn="ctr" defTabSz="1219170">
              <a:spcBef>
                <a:spcPct val="20000"/>
              </a:spcBef>
              <a:defRPr/>
            </a:pPr>
            <a:endParaRPr lang="en-US" sz="800" b="1" dirty="0">
              <a:solidFill>
                <a:srgbClr val="00B0F0"/>
              </a:solidFill>
              <a:latin typeface="Candara" panose="020E0502030303020204" pitchFamily="34" charset="0"/>
            </a:endParaRPr>
          </a:p>
          <a:p>
            <a:pPr algn="ctr" defTabSz="1219170">
              <a:spcBef>
                <a:spcPct val="20000"/>
              </a:spcBef>
              <a:defRPr/>
            </a:pPr>
            <a:r>
              <a:rPr lang="en-US" sz="1200" dirty="0">
                <a:solidFill>
                  <a:schemeClr val="bg1">
                    <a:lumMod val="95000"/>
                  </a:schemeClr>
                </a:solidFill>
                <a:latin typeface="Candara" panose="020E0502030303020204" pitchFamily="34" charset="0"/>
              </a:rPr>
              <a:t>Lorem ipsum dolor sit amet, consectetur adipiscing elit, sed do eiusmod tempor incididunt ut labore et dolore magna aliqua. </a:t>
            </a:r>
          </a:p>
        </p:txBody>
      </p:sp>
      <p:sp>
        <p:nvSpPr>
          <p:cNvPr id="34" name="TextBox 33"/>
          <p:cNvSpPr txBox="1"/>
          <p:nvPr/>
        </p:nvSpPr>
        <p:spPr>
          <a:xfrm>
            <a:off x="2632802" y="1903100"/>
            <a:ext cx="2468880" cy="1261884"/>
          </a:xfrm>
          <a:prstGeom prst="rect">
            <a:avLst/>
          </a:prstGeom>
          <a:noFill/>
        </p:spPr>
        <p:txBody>
          <a:bodyPr wrap="square" rtlCol="0">
            <a:spAutoFit/>
          </a:bodyPr>
          <a:lstStyle/>
          <a:p>
            <a:pPr algn="ctr" defTabSz="1219170">
              <a:spcBef>
                <a:spcPct val="20000"/>
              </a:spcBef>
              <a:defRPr/>
            </a:pPr>
            <a:r>
              <a:rPr lang="en-US" sz="1600" b="1" dirty="0">
                <a:solidFill>
                  <a:srgbClr val="5C9AD3"/>
                </a:solidFill>
                <a:latin typeface="Candara" panose="020E0502030303020204" pitchFamily="34" charset="0"/>
              </a:rPr>
              <a:t>LOREM IPSUM</a:t>
            </a:r>
          </a:p>
          <a:p>
            <a:pPr algn="ctr" defTabSz="1219170">
              <a:spcBef>
                <a:spcPct val="20000"/>
              </a:spcBef>
              <a:defRPr/>
            </a:pPr>
            <a:endParaRPr lang="en-US" sz="800" b="1" dirty="0">
              <a:solidFill>
                <a:srgbClr val="00B0F0"/>
              </a:solidFill>
              <a:latin typeface="Candara" panose="020E0502030303020204" pitchFamily="34" charset="0"/>
            </a:endParaRPr>
          </a:p>
          <a:p>
            <a:pPr algn="ctr" defTabSz="1219170">
              <a:spcBef>
                <a:spcPct val="20000"/>
              </a:spcBef>
              <a:defRPr/>
            </a:pPr>
            <a:r>
              <a:rPr lang="en-US" sz="1200" dirty="0">
                <a:solidFill>
                  <a:schemeClr val="bg1">
                    <a:lumMod val="95000"/>
                  </a:schemeClr>
                </a:solidFill>
                <a:latin typeface="Candara" panose="020E0502030303020204" pitchFamily="34" charset="0"/>
              </a:rPr>
              <a:t>Lorem ipsum dolor sit amet, consectetur adipiscing elit, sed do eiusmod tempor incididunt ut labore et dolore magna aliqua. </a:t>
            </a:r>
          </a:p>
        </p:txBody>
      </p:sp>
      <p:sp>
        <p:nvSpPr>
          <p:cNvPr id="35" name="TextBox 34"/>
          <p:cNvSpPr txBox="1"/>
          <p:nvPr/>
        </p:nvSpPr>
        <p:spPr>
          <a:xfrm>
            <a:off x="6925365" y="1903100"/>
            <a:ext cx="2468880" cy="1261884"/>
          </a:xfrm>
          <a:prstGeom prst="rect">
            <a:avLst/>
          </a:prstGeom>
          <a:noFill/>
        </p:spPr>
        <p:txBody>
          <a:bodyPr wrap="square" rtlCol="0">
            <a:spAutoFit/>
          </a:bodyPr>
          <a:lstStyle/>
          <a:p>
            <a:pPr algn="ctr" defTabSz="1219170">
              <a:spcBef>
                <a:spcPct val="20000"/>
              </a:spcBef>
              <a:defRPr/>
            </a:pPr>
            <a:r>
              <a:rPr lang="en-US" sz="1600" b="1" dirty="0">
                <a:solidFill>
                  <a:srgbClr val="7A7A7A"/>
                </a:solidFill>
                <a:latin typeface="Candara" panose="020E0502030303020204" pitchFamily="34" charset="0"/>
              </a:rPr>
              <a:t>LOREM IPSUM</a:t>
            </a:r>
          </a:p>
          <a:p>
            <a:pPr algn="ctr" defTabSz="1219170">
              <a:spcBef>
                <a:spcPct val="20000"/>
              </a:spcBef>
              <a:defRPr/>
            </a:pPr>
            <a:endParaRPr lang="en-US" sz="800" b="1" dirty="0">
              <a:solidFill>
                <a:srgbClr val="00B0F0"/>
              </a:solidFill>
              <a:latin typeface="Candara" panose="020E0502030303020204" pitchFamily="34" charset="0"/>
            </a:endParaRPr>
          </a:p>
          <a:p>
            <a:pPr algn="ctr" defTabSz="1219170">
              <a:spcBef>
                <a:spcPct val="20000"/>
              </a:spcBef>
              <a:defRPr/>
            </a:pPr>
            <a:r>
              <a:rPr lang="en-US" sz="1200" dirty="0">
                <a:solidFill>
                  <a:schemeClr val="bg1">
                    <a:lumMod val="95000"/>
                  </a:schemeClr>
                </a:solidFill>
                <a:latin typeface="Candara" panose="020E0502030303020204" pitchFamily="34" charset="0"/>
              </a:rPr>
              <a:t>Lorem ipsum dolor sit amet, consectetur adipiscing elit, sed do eiusmod tempor incididunt ut labore et dolore magna aliqua. </a:t>
            </a:r>
          </a:p>
        </p:txBody>
      </p:sp>
    </p:spTree>
    <p:extLst>
      <p:ext uri="{BB962C8B-B14F-4D97-AF65-F5344CB8AC3E}">
        <p14:creationId xmlns:p14="http://schemas.microsoft.com/office/powerpoint/2010/main" val="407957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p:tgtEl>
                                          <p:spTgt spid="36"/>
                                        </p:tgtEl>
                                        <p:attrNameLst>
                                          <p:attrName>ppt_y</p:attrName>
                                        </p:attrNameLst>
                                      </p:cBhvr>
                                      <p:tavLst>
                                        <p:tav tm="0">
                                          <p:val>
                                            <p:strVal val="#ppt_y+#ppt_h*1.125000"/>
                                          </p:val>
                                        </p:tav>
                                        <p:tav tm="100000">
                                          <p:val>
                                            <p:strVal val="#ppt_y"/>
                                          </p:val>
                                        </p:tav>
                                      </p:tavLst>
                                    </p:anim>
                                    <p:animEffect transition="in" filter="wipe(up)">
                                      <p:cBhvr>
                                        <p:cTn id="12" dur="500"/>
                                        <p:tgtEl>
                                          <p:spTgt spid="36"/>
                                        </p:tgtEl>
                                      </p:cBhvr>
                                    </p:animEffect>
                                  </p:childTnLst>
                                </p:cTn>
                              </p:par>
                            </p:childTnLst>
                          </p:cTn>
                        </p:par>
                        <p:par>
                          <p:cTn id="13" fill="hold">
                            <p:stCondLst>
                              <p:cond delay="1000"/>
                            </p:stCondLst>
                            <p:childTnLst>
                              <p:par>
                                <p:cTn id="14" presetID="12" presetClass="entr" presetSubtype="1"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ppt_y</p:attrName>
                                        </p:attrNameLst>
                                      </p:cBhvr>
                                      <p:tavLst>
                                        <p:tav tm="0">
                                          <p:val>
                                            <p:strVal val="#ppt_y-#ppt_h*1.125000"/>
                                          </p:val>
                                        </p:tav>
                                        <p:tav tm="100000">
                                          <p:val>
                                            <p:strVal val="#ppt_y"/>
                                          </p:val>
                                        </p:tav>
                                      </p:tavLst>
                                    </p:anim>
                                    <p:animEffect transition="in" filter="wipe(down)">
                                      <p:cBhvr>
                                        <p:cTn id="17" dur="500"/>
                                        <p:tgtEl>
                                          <p:spTgt spid="11"/>
                                        </p:tgtEl>
                                      </p:cBhvr>
                                    </p:animEffect>
                                  </p:childTnLst>
                                </p:cTn>
                              </p:par>
                            </p:childTnLst>
                          </p:cTn>
                        </p:par>
                        <p:par>
                          <p:cTn id="18" fill="hold">
                            <p:stCondLst>
                              <p:cond delay="1500"/>
                            </p:stCondLst>
                            <p:childTnLst>
                              <p:par>
                                <p:cTn id="19" presetID="47" presetClass="entr" presetSubtype="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12" presetClass="entr" presetSubtype="1"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p:tgtEl>
                                          <p:spTgt spid="37"/>
                                        </p:tgtEl>
                                        <p:attrNameLst>
                                          <p:attrName>ppt_y</p:attrName>
                                        </p:attrNameLst>
                                      </p:cBhvr>
                                      <p:tavLst>
                                        <p:tav tm="0">
                                          <p:val>
                                            <p:strVal val="#ppt_y-#ppt_h*1.125000"/>
                                          </p:val>
                                        </p:tav>
                                        <p:tav tm="100000">
                                          <p:val>
                                            <p:strVal val="#ppt_y"/>
                                          </p:val>
                                        </p:tav>
                                      </p:tavLst>
                                    </p:anim>
                                    <p:animEffect transition="in" filter="wipe(down)">
                                      <p:cBhvr>
                                        <p:cTn id="28" dur="500"/>
                                        <p:tgtEl>
                                          <p:spTgt spid="37"/>
                                        </p:tgtEl>
                                      </p:cBhvr>
                                    </p:animEffect>
                                  </p:childTnLst>
                                </p:cTn>
                              </p:par>
                            </p:childTnLst>
                          </p:cTn>
                        </p:par>
                        <p:par>
                          <p:cTn id="29" fill="hold">
                            <p:stCondLst>
                              <p:cond delay="3000"/>
                            </p:stCondLst>
                            <p:childTnLst>
                              <p:par>
                                <p:cTn id="30" presetID="12" presetClass="entr" presetSubtype="4"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p:tgtEl>
                                          <p:spTgt spid="22"/>
                                        </p:tgtEl>
                                        <p:attrNameLst>
                                          <p:attrName>ppt_y</p:attrName>
                                        </p:attrNameLst>
                                      </p:cBhvr>
                                      <p:tavLst>
                                        <p:tav tm="0">
                                          <p:val>
                                            <p:strVal val="#ppt_y+#ppt_h*1.125000"/>
                                          </p:val>
                                        </p:tav>
                                        <p:tav tm="100000">
                                          <p:val>
                                            <p:strVal val="#ppt_y"/>
                                          </p:val>
                                        </p:tav>
                                      </p:tavLst>
                                    </p:anim>
                                    <p:animEffect transition="in" filter="wipe(up)">
                                      <p:cBhvr>
                                        <p:cTn id="33" dur="500"/>
                                        <p:tgtEl>
                                          <p:spTgt spid="22"/>
                                        </p:tgtEl>
                                      </p:cBhvr>
                                    </p:animEffect>
                                  </p:childTnLst>
                                </p:cTn>
                              </p:par>
                            </p:childTnLst>
                          </p:cTn>
                        </p:par>
                        <p:par>
                          <p:cTn id="34" fill="hold">
                            <p:stCondLst>
                              <p:cond delay="3500"/>
                            </p:stCondLst>
                            <p:childTnLst>
                              <p:par>
                                <p:cTn id="35" presetID="42" presetClass="entr" presetSubtype="0"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12" presetClass="entr" presetSubtype="4"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p:tgtEl>
                                          <p:spTgt spid="38"/>
                                        </p:tgtEl>
                                        <p:attrNameLst>
                                          <p:attrName>ppt_y</p:attrName>
                                        </p:attrNameLst>
                                      </p:cBhvr>
                                      <p:tavLst>
                                        <p:tav tm="0">
                                          <p:val>
                                            <p:strVal val="#ppt_y+#ppt_h*1.125000"/>
                                          </p:val>
                                        </p:tav>
                                        <p:tav tm="100000">
                                          <p:val>
                                            <p:strVal val="#ppt_y"/>
                                          </p:val>
                                        </p:tav>
                                      </p:tavLst>
                                    </p:anim>
                                    <p:animEffect transition="in" filter="wipe(up)">
                                      <p:cBhvr>
                                        <p:cTn id="44" dur="500"/>
                                        <p:tgtEl>
                                          <p:spTgt spid="38"/>
                                        </p:tgtEl>
                                      </p:cBhvr>
                                    </p:animEffect>
                                  </p:childTnLst>
                                </p:cTn>
                              </p:par>
                            </p:childTnLst>
                          </p:cTn>
                        </p:par>
                        <p:par>
                          <p:cTn id="45" fill="hold">
                            <p:stCondLst>
                              <p:cond delay="5000"/>
                            </p:stCondLst>
                            <p:childTnLst>
                              <p:par>
                                <p:cTn id="46" presetID="12" presetClass="entr" presetSubtype="1"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p:tgtEl>
                                          <p:spTgt spid="16"/>
                                        </p:tgtEl>
                                        <p:attrNameLst>
                                          <p:attrName>ppt_y</p:attrName>
                                        </p:attrNameLst>
                                      </p:cBhvr>
                                      <p:tavLst>
                                        <p:tav tm="0">
                                          <p:val>
                                            <p:strVal val="#ppt_y-#ppt_h*1.125000"/>
                                          </p:val>
                                        </p:tav>
                                        <p:tav tm="100000">
                                          <p:val>
                                            <p:strVal val="#ppt_y"/>
                                          </p:val>
                                        </p:tav>
                                      </p:tavLst>
                                    </p:anim>
                                    <p:animEffect transition="in" filter="wipe(down)">
                                      <p:cBhvr>
                                        <p:cTn id="49" dur="500"/>
                                        <p:tgtEl>
                                          <p:spTgt spid="16"/>
                                        </p:tgtEl>
                                      </p:cBhvr>
                                    </p:animEffect>
                                  </p:childTnLst>
                                </p:cTn>
                              </p:par>
                            </p:childTnLst>
                          </p:cTn>
                        </p:par>
                        <p:par>
                          <p:cTn id="50" fill="hold">
                            <p:stCondLst>
                              <p:cond delay="5500"/>
                            </p:stCondLst>
                            <p:childTnLst>
                              <p:par>
                                <p:cTn id="51" presetID="47" presetClass="entr" presetSubtype="0" fill="hold" grpId="0"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1000"/>
                                        <p:tgtEl>
                                          <p:spTgt spid="32"/>
                                        </p:tgtEl>
                                      </p:cBhvr>
                                    </p:animEffect>
                                    <p:anim calcmode="lin" valueType="num">
                                      <p:cBhvr>
                                        <p:cTn id="54" dur="1000" fill="hold"/>
                                        <p:tgtEl>
                                          <p:spTgt spid="32"/>
                                        </p:tgtEl>
                                        <p:attrNameLst>
                                          <p:attrName>ppt_x</p:attrName>
                                        </p:attrNameLst>
                                      </p:cBhvr>
                                      <p:tavLst>
                                        <p:tav tm="0">
                                          <p:val>
                                            <p:strVal val="#ppt_x"/>
                                          </p:val>
                                        </p:tav>
                                        <p:tav tm="100000">
                                          <p:val>
                                            <p:strVal val="#ppt_x"/>
                                          </p:val>
                                        </p:tav>
                                      </p:tavLst>
                                    </p:anim>
                                    <p:anim calcmode="lin" valueType="num">
                                      <p:cBhvr>
                                        <p:cTn id="55" dur="1000" fill="hold"/>
                                        <p:tgtEl>
                                          <p:spTgt spid="32"/>
                                        </p:tgtEl>
                                        <p:attrNameLst>
                                          <p:attrName>ppt_y</p:attrName>
                                        </p:attrNameLst>
                                      </p:cBhvr>
                                      <p:tavLst>
                                        <p:tav tm="0">
                                          <p:val>
                                            <p:strVal val="#ppt_y-.1"/>
                                          </p:val>
                                        </p:tav>
                                        <p:tav tm="100000">
                                          <p:val>
                                            <p:strVal val="#ppt_y"/>
                                          </p:val>
                                        </p:tav>
                                      </p:tavLst>
                                    </p:anim>
                                  </p:childTnLst>
                                </p:cTn>
                              </p:par>
                            </p:childTnLst>
                          </p:cTn>
                        </p:par>
                        <p:par>
                          <p:cTn id="56" fill="hold">
                            <p:stCondLst>
                              <p:cond delay="6500"/>
                            </p:stCondLst>
                            <p:childTnLst>
                              <p:par>
                                <p:cTn id="57" presetID="12" presetClass="entr" presetSubtype="4" fill="hold" nodeType="after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p:tgtEl>
                                          <p:spTgt spid="39"/>
                                        </p:tgtEl>
                                        <p:attrNameLst>
                                          <p:attrName>ppt_y</p:attrName>
                                        </p:attrNameLst>
                                      </p:cBhvr>
                                      <p:tavLst>
                                        <p:tav tm="0">
                                          <p:val>
                                            <p:strVal val="#ppt_y+#ppt_h*1.125000"/>
                                          </p:val>
                                        </p:tav>
                                        <p:tav tm="100000">
                                          <p:val>
                                            <p:strVal val="#ppt_y"/>
                                          </p:val>
                                        </p:tav>
                                      </p:tavLst>
                                    </p:anim>
                                    <p:animEffect transition="in" filter="wipe(up)">
                                      <p:cBhvr>
                                        <p:cTn id="60" dur="500"/>
                                        <p:tgtEl>
                                          <p:spTgt spid="39"/>
                                        </p:tgtEl>
                                      </p:cBhvr>
                                    </p:animEffect>
                                  </p:childTnLst>
                                </p:cTn>
                              </p:par>
                            </p:childTnLst>
                          </p:cTn>
                        </p:par>
                        <p:par>
                          <p:cTn id="61" fill="hold">
                            <p:stCondLst>
                              <p:cond delay="7000"/>
                            </p:stCondLst>
                            <p:childTnLst>
                              <p:par>
                                <p:cTn id="62" presetID="12" presetClass="entr" presetSubtype="4"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additive="base">
                                        <p:cTn id="64" dur="500"/>
                                        <p:tgtEl>
                                          <p:spTgt spid="26"/>
                                        </p:tgtEl>
                                        <p:attrNameLst>
                                          <p:attrName>ppt_y</p:attrName>
                                        </p:attrNameLst>
                                      </p:cBhvr>
                                      <p:tavLst>
                                        <p:tav tm="0">
                                          <p:val>
                                            <p:strVal val="#ppt_y+#ppt_h*1.125000"/>
                                          </p:val>
                                        </p:tav>
                                        <p:tav tm="100000">
                                          <p:val>
                                            <p:strVal val="#ppt_y"/>
                                          </p:val>
                                        </p:tav>
                                      </p:tavLst>
                                    </p:anim>
                                    <p:animEffect transition="in" filter="wipe(up)">
                                      <p:cBhvr>
                                        <p:cTn id="65" dur="500"/>
                                        <p:tgtEl>
                                          <p:spTgt spid="26"/>
                                        </p:tgtEl>
                                      </p:cBhvr>
                                    </p:animEffect>
                                  </p:childTnLst>
                                </p:cTn>
                              </p:par>
                            </p:childTnLst>
                          </p:cTn>
                        </p:par>
                        <p:par>
                          <p:cTn id="66" fill="hold">
                            <p:stCondLst>
                              <p:cond delay="7500"/>
                            </p:stCondLst>
                            <p:childTnLst>
                              <p:par>
                                <p:cTn id="67" presetID="42"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1000"/>
                                        <p:tgtEl>
                                          <p:spTgt spid="35"/>
                                        </p:tgtEl>
                                      </p:cBhvr>
                                    </p:animEffect>
                                    <p:anim calcmode="lin" valueType="num">
                                      <p:cBhvr>
                                        <p:cTn id="70" dur="1000" fill="hold"/>
                                        <p:tgtEl>
                                          <p:spTgt spid="35"/>
                                        </p:tgtEl>
                                        <p:attrNameLst>
                                          <p:attrName>ppt_x</p:attrName>
                                        </p:attrNameLst>
                                      </p:cBhvr>
                                      <p:tavLst>
                                        <p:tav tm="0">
                                          <p:val>
                                            <p:strVal val="#ppt_x"/>
                                          </p:val>
                                        </p:tav>
                                        <p:tav tm="100000">
                                          <p:val>
                                            <p:strVal val="#ppt_x"/>
                                          </p:val>
                                        </p:tav>
                                      </p:tavLst>
                                    </p:anim>
                                    <p:anim calcmode="lin" valueType="num">
                                      <p:cBhvr>
                                        <p:cTn id="71" dur="1000" fill="hold"/>
                                        <p:tgtEl>
                                          <p:spTgt spid="35"/>
                                        </p:tgtEl>
                                        <p:attrNameLst>
                                          <p:attrName>ppt_y</p:attrName>
                                        </p:attrNameLst>
                                      </p:cBhvr>
                                      <p:tavLst>
                                        <p:tav tm="0">
                                          <p:val>
                                            <p:strVal val="#ppt_y+.1"/>
                                          </p:val>
                                        </p:tav>
                                        <p:tav tm="100000">
                                          <p:val>
                                            <p:strVal val="#ppt_y"/>
                                          </p:val>
                                        </p:tav>
                                      </p:tavLst>
                                    </p:anim>
                                  </p:childTnLst>
                                </p:cTn>
                              </p:par>
                            </p:childTnLst>
                          </p:cTn>
                        </p:par>
                        <p:par>
                          <p:cTn id="72" fill="hold">
                            <p:stCondLst>
                              <p:cond delay="8500"/>
                            </p:stCondLst>
                            <p:childTnLst>
                              <p:par>
                                <p:cTn id="73" presetID="12" presetClass="entr" presetSubtype="4"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 calcmode="lin" valueType="num">
                                      <p:cBhvr additive="base">
                                        <p:cTn id="75" dur="500"/>
                                        <p:tgtEl>
                                          <p:spTgt spid="40"/>
                                        </p:tgtEl>
                                        <p:attrNameLst>
                                          <p:attrName>ppt_y</p:attrName>
                                        </p:attrNameLst>
                                      </p:cBhvr>
                                      <p:tavLst>
                                        <p:tav tm="0">
                                          <p:val>
                                            <p:strVal val="#ppt_y+#ppt_h*1.125000"/>
                                          </p:val>
                                        </p:tav>
                                        <p:tav tm="100000">
                                          <p:val>
                                            <p:strVal val="#ppt_y"/>
                                          </p:val>
                                        </p:tav>
                                      </p:tavLst>
                                    </p:anim>
                                    <p:animEffect transition="in" filter="wipe(up)">
                                      <p:cBhvr>
                                        <p:cTn id="76" dur="500"/>
                                        <p:tgtEl>
                                          <p:spTgt spid="40"/>
                                        </p:tgtEl>
                                      </p:cBhvr>
                                    </p:animEffect>
                                  </p:childTnLst>
                                </p:cTn>
                              </p:par>
                            </p:childTnLst>
                          </p:cTn>
                        </p:par>
                        <p:par>
                          <p:cTn id="77" fill="hold">
                            <p:stCondLst>
                              <p:cond delay="9000"/>
                            </p:stCondLst>
                            <p:childTnLst>
                              <p:par>
                                <p:cTn id="78" presetID="12" presetClass="entr" presetSubtype="1" fill="hold" grpId="0" nodeType="after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p:tgtEl>
                                          <p:spTgt spid="19"/>
                                        </p:tgtEl>
                                        <p:attrNameLst>
                                          <p:attrName>ppt_y</p:attrName>
                                        </p:attrNameLst>
                                      </p:cBhvr>
                                      <p:tavLst>
                                        <p:tav tm="0">
                                          <p:val>
                                            <p:strVal val="#ppt_y-#ppt_h*1.125000"/>
                                          </p:val>
                                        </p:tav>
                                        <p:tav tm="100000">
                                          <p:val>
                                            <p:strVal val="#ppt_y"/>
                                          </p:val>
                                        </p:tav>
                                      </p:tavLst>
                                    </p:anim>
                                    <p:animEffect transition="in" filter="wipe(down)">
                                      <p:cBhvr>
                                        <p:cTn id="81" dur="500"/>
                                        <p:tgtEl>
                                          <p:spTgt spid="19"/>
                                        </p:tgtEl>
                                      </p:cBhvr>
                                    </p:animEffect>
                                  </p:childTnLst>
                                </p:cTn>
                              </p:par>
                            </p:childTnLst>
                          </p:cTn>
                        </p:par>
                        <p:par>
                          <p:cTn id="82" fill="hold">
                            <p:stCondLst>
                              <p:cond delay="9500"/>
                            </p:stCondLst>
                            <p:childTnLst>
                              <p:par>
                                <p:cTn id="83" presetID="47" presetClass="entr" presetSubtype="0" fill="hold" grpId="0" nodeType="after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1000"/>
                                        <p:tgtEl>
                                          <p:spTgt spid="33"/>
                                        </p:tgtEl>
                                      </p:cBhvr>
                                    </p:animEffect>
                                    <p:anim calcmode="lin" valueType="num">
                                      <p:cBhvr>
                                        <p:cTn id="86" dur="1000" fill="hold"/>
                                        <p:tgtEl>
                                          <p:spTgt spid="33"/>
                                        </p:tgtEl>
                                        <p:attrNameLst>
                                          <p:attrName>ppt_x</p:attrName>
                                        </p:attrNameLst>
                                      </p:cBhvr>
                                      <p:tavLst>
                                        <p:tav tm="0">
                                          <p:val>
                                            <p:strVal val="#ppt_x"/>
                                          </p:val>
                                        </p:tav>
                                        <p:tav tm="100000">
                                          <p:val>
                                            <p:strVal val="#ppt_x"/>
                                          </p:val>
                                        </p:tav>
                                      </p:tavLst>
                                    </p:anim>
                                    <p:anim calcmode="lin" valueType="num">
                                      <p:cBhvr>
                                        <p:cTn id="8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6" grpId="0" animBg="1"/>
      <p:bldP spid="19" grpId="0" animBg="1"/>
      <p:bldP spid="22" grpId="0" animBg="1"/>
      <p:bldP spid="26" grpId="0" animBg="1"/>
      <p:bldP spid="27" grpId="0"/>
      <p:bldP spid="32" grpId="0"/>
      <p:bldP spid="33" grpId="0"/>
      <p:bldP spid="34" grpId="0"/>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TextBox 6"/>
          <p:cNvSpPr txBox="1"/>
          <p:nvPr/>
        </p:nvSpPr>
        <p:spPr>
          <a:xfrm>
            <a:off x="3341511" y="258228"/>
            <a:ext cx="5508978" cy="1046440"/>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a:p>
            <a:pPr algn="ctr"/>
            <a:r>
              <a:rPr lang="en-US" dirty="0">
                <a:solidFill>
                  <a:schemeClr val="bg1">
                    <a:lumMod val="85000"/>
                  </a:schemeClr>
                </a:solidFill>
                <a:latin typeface="Candara" panose="020E0502030303020204" pitchFamily="34" charset="0"/>
              </a:rPr>
              <a:t>Your Subtitle</a:t>
            </a:r>
          </a:p>
        </p:txBody>
      </p:sp>
      <p:grpSp>
        <p:nvGrpSpPr>
          <p:cNvPr id="4" name="Group 3"/>
          <p:cNvGrpSpPr>
            <a:grpSpLocks noChangeAspect="1"/>
          </p:cNvGrpSpPr>
          <p:nvPr/>
        </p:nvGrpSpPr>
        <p:grpSpPr>
          <a:xfrm>
            <a:off x="301507" y="3790869"/>
            <a:ext cx="3200400" cy="945039"/>
            <a:chOff x="2645839" y="1873608"/>
            <a:chExt cx="4859408" cy="1434922"/>
          </a:xfrm>
          <a:solidFill>
            <a:srgbClr val="FE4A1E"/>
          </a:solidFill>
        </p:grpSpPr>
        <p:sp>
          <p:nvSpPr>
            <p:cNvPr id="12" name="Freeform 11"/>
            <p:cNvSpPr>
              <a:spLocks noChangeAspect="1"/>
            </p:cNvSpPr>
            <p:nvPr/>
          </p:nvSpPr>
          <p:spPr>
            <a:xfrm>
              <a:off x="2645839" y="1873608"/>
              <a:ext cx="4857619" cy="1434922"/>
            </a:xfrm>
            <a:custGeom>
              <a:avLst/>
              <a:gdLst>
                <a:gd name="connsiteX0" fmla="*/ 11299 w 4857619"/>
                <a:gd name="connsiteY0" fmla="*/ 0 h 1434922"/>
                <a:gd name="connsiteX1" fmla="*/ 732061 w 4857619"/>
                <a:gd name="connsiteY1" fmla="*/ 0 h 1434922"/>
                <a:gd name="connsiteX2" fmla="*/ 732061 w 4857619"/>
                <a:gd name="connsiteY2" fmla="*/ 159575 h 1434922"/>
                <a:gd name="connsiteX3" fmla="*/ 4219947 w 4857619"/>
                <a:gd name="connsiteY3" fmla="*/ 159575 h 1434922"/>
                <a:gd name="connsiteX4" fmla="*/ 4698044 w 4857619"/>
                <a:gd name="connsiteY4" fmla="*/ 637672 h 1434922"/>
                <a:gd name="connsiteX5" fmla="*/ 4857619 w 4857619"/>
                <a:gd name="connsiteY5" fmla="*/ 637672 h 1434922"/>
                <a:gd name="connsiteX6" fmla="*/ 4857619 w 4857619"/>
                <a:gd name="connsiteY6" fmla="*/ 797247 h 1434922"/>
                <a:gd name="connsiteX7" fmla="*/ 4857618 w 4857619"/>
                <a:gd name="connsiteY7" fmla="*/ 797247 h 1434922"/>
                <a:gd name="connsiteX8" fmla="*/ 4857619 w 4857619"/>
                <a:gd name="connsiteY8" fmla="*/ 797248 h 1434922"/>
                <a:gd name="connsiteX9" fmla="*/ 4219947 w 4857619"/>
                <a:gd name="connsiteY9" fmla="*/ 1434920 h 1434922"/>
                <a:gd name="connsiteX10" fmla="*/ 720762 w 4857619"/>
                <a:gd name="connsiteY10" fmla="*/ 1434920 h 1434922"/>
                <a:gd name="connsiteX11" fmla="*/ 720762 w 4857619"/>
                <a:gd name="connsiteY11" fmla="*/ 1434922 h 1434922"/>
                <a:gd name="connsiteX12" fmla="*/ 0 w 4857619"/>
                <a:gd name="connsiteY12" fmla="*/ 1434922 h 1434922"/>
                <a:gd name="connsiteX13" fmla="*/ 0 w 4857619"/>
                <a:gd name="connsiteY13" fmla="*/ 1275347 h 1434922"/>
                <a:gd name="connsiteX14" fmla="*/ 170872 w 4857619"/>
                <a:gd name="connsiteY14" fmla="*/ 1275347 h 1434922"/>
                <a:gd name="connsiteX15" fmla="*/ 648972 w 4857619"/>
                <a:gd name="connsiteY15" fmla="*/ 797248 h 1434922"/>
                <a:gd name="connsiteX16" fmla="*/ 11299 w 4857619"/>
                <a:gd name="connsiteY16" fmla="*/ 159575 h 143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57619" h="1434922">
                  <a:moveTo>
                    <a:pt x="11299" y="0"/>
                  </a:moveTo>
                  <a:lnTo>
                    <a:pt x="732061" y="0"/>
                  </a:lnTo>
                  <a:lnTo>
                    <a:pt x="732061" y="159575"/>
                  </a:lnTo>
                  <a:lnTo>
                    <a:pt x="4219947" y="159575"/>
                  </a:lnTo>
                  <a:lnTo>
                    <a:pt x="4698044" y="637672"/>
                  </a:lnTo>
                  <a:lnTo>
                    <a:pt x="4857619" y="637672"/>
                  </a:lnTo>
                  <a:lnTo>
                    <a:pt x="4857619" y="797247"/>
                  </a:lnTo>
                  <a:lnTo>
                    <a:pt x="4857618" y="797247"/>
                  </a:lnTo>
                  <a:lnTo>
                    <a:pt x="4857619" y="797248"/>
                  </a:lnTo>
                  <a:lnTo>
                    <a:pt x="4219947" y="1434920"/>
                  </a:lnTo>
                  <a:lnTo>
                    <a:pt x="720762" y="1434920"/>
                  </a:lnTo>
                  <a:lnTo>
                    <a:pt x="720762" y="1434922"/>
                  </a:lnTo>
                  <a:lnTo>
                    <a:pt x="0" y="1434922"/>
                  </a:lnTo>
                  <a:lnTo>
                    <a:pt x="0" y="1275347"/>
                  </a:lnTo>
                  <a:lnTo>
                    <a:pt x="170872" y="1275347"/>
                  </a:lnTo>
                  <a:lnTo>
                    <a:pt x="648972" y="797248"/>
                  </a:lnTo>
                  <a:lnTo>
                    <a:pt x="11299" y="159575"/>
                  </a:lnTo>
                  <a:close/>
                </a:path>
              </a:pathLst>
            </a:custGeom>
            <a:solidFill>
              <a:srgbClr val="E02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hevron 7"/>
            <p:cNvSpPr>
              <a:spLocks noChangeAspect="1"/>
            </p:cNvSpPr>
            <p:nvPr/>
          </p:nvSpPr>
          <p:spPr>
            <a:xfrm>
              <a:off x="2658927" y="1873612"/>
              <a:ext cx="4846320" cy="127534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 name="Group 15"/>
          <p:cNvGrpSpPr/>
          <p:nvPr/>
        </p:nvGrpSpPr>
        <p:grpSpPr>
          <a:xfrm>
            <a:off x="1277069" y="3089989"/>
            <a:ext cx="1097280" cy="1258013"/>
            <a:chOff x="1286992" y="2907934"/>
            <a:chExt cx="1097280" cy="1258013"/>
          </a:xfrm>
          <a:solidFill>
            <a:srgbClr val="0E0F11"/>
          </a:solidFill>
        </p:grpSpPr>
        <p:sp>
          <p:nvSpPr>
            <p:cNvPr id="14" name="Oval 13"/>
            <p:cNvSpPr>
              <a:spLocks/>
            </p:cNvSpPr>
            <p:nvPr/>
          </p:nvSpPr>
          <p:spPr>
            <a:xfrm>
              <a:off x="1286992" y="3891627"/>
              <a:ext cx="1097280" cy="274320"/>
            </a:xfrm>
            <a:prstGeom prst="ellipse">
              <a:avLst/>
            </a:prstGeom>
            <a:solidFill>
              <a:srgbClr val="0E0F11">
                <a:alpha val="50000"/>
              </a:srgbClr>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1286992" y="2907934"/>
              <a:ext cx="1097280" cy="1097280"/>
            </a:xfrm>
            <a:prstGeom prst="ellipse">
              <a:avLst/>
            </a:prstGeom>
            <a:grpFill/>
            <a:ln w="38100">
              <a:solidFill>
                <a:srgbClr val="FE4A1E"/>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774149" y="5079829"/>
            <a:ext cx="2103120" cy="1298817"/>
          </a:xfrm>
          <a:prstGeom prst="rect">
            <a:avLst/>
          </a:prstGeom>
          <a:noFill/>
        </p:spPr>
        <p:txBody>
          <a:bodyPr wrap="square" rtlCol="0">
            <a:spAutoFit/>
          </a:bodyPr>
          <a:lstStyle/>
          <a:p>
            <a:pPr algn="ctr" defTabSz="1219170">
              <a:spcBef>
                <a:spcPct val="20000"/>
              </a:spcBef>
              <a:defRPr/>
            </a:pPr>
            <a:r>
              <a:rPr lang="en-US" sz="1600" b="1" dirty="0">
                <a:solidFill>
                  <a:srgbClr val="FE4A1E"/>
                </a:solidFill>
                <a:latin typeface="Candara" panose="020E0502030303020204" pitchFamily="34" charset="0"/>
              </a:rPr>
              <a:t>LOREM IPSUM</a:t>
            </a:r>
          </a:p>
          <a:p>
            <a:pPr algn="ctr" defTabSz="1219170">
              <a:spcBef>
                <a:spcPct val="20000"/>
              </a:spcBef>
              <a:defRPr/>
            </a:pPr>
            <a:r>
              <a:rPr lang="en-US" sz="1200" dirty="0">
                <a:solidFill>
                  <a:schemeClr val="bg1"/>
                </a:solidFill>
                <a:latin typeface="Candara" panose="020E0502030303020204" pitchFamily="34" charset="0"/>
              </a:rPr>
              <a:t>Lorem ipsum dolor sit amet, consectetur adipiscing elit, sed do eiusmod tempor incididunt ut labore et dolore magna aliqua. </a:t>
            </a:r>
          </a:p>
        </p:txBody>
      </p:sp>
      <p:grpSp>
        <p:nvGrpSpPr>
          <p:cNvPr id="19" name="Group 18"/>
          <p:cNvGrpSpPr>
            <a:grpSpLocks noChangeAspect="1"/>
          </p:cNvGrpSpPr>
          <p:nvPr/>
        </p:nvGrpSpPr>
        <p:grpSpPr>
          <a:xfrm>
            <a:off x="3109138" y="2485551"/>
            <a:ext cx="3200400" cy="945039"/>
            <a:chOff x="2645839" y="1873609"/>
            <a:chExt cx="4859408" cy="1434922"/>
          </a:xfrm>
          <a:solidFill>
            <a:srgbClr val="5C9AD3"/>
          </a:solidFill>
        </p:grpSpPr>
        <p:sp>
          <p:nvSpPr>
            <p:cNvPr id="24" name="Freeform 23"/>
            <p:cNvSpPr/>
            <p:nvPr/>
          </p:nvSpPr>
          <p:spPr>
            <a:xfrm>
              <a:off x="2645839" y="1873609"/>
              <a:ext cx="4857620" cy="1434922"/>
            </a:xfrm>
            <a:custGeom>
              <a:avLst/>
              <a:gdLst>
                <a:gd name="connsiteX0" fmla="*/ 11299 w 4857619"/>
                <a:gd name="connsiteY0" fmla="*/ 0 h 1434922"/>
                <a:gd name="connsiteX1" fmla="*/ 732061 w 4857619"/>
                <a:gd name="connsiteY1" fmla="*/ 0 h 1434922"/>
                <a:gd name="connsiteX2" fmla="*/ 732061 w 4857619"/>
                <a:gd name="connsiteY2" fmla="*/ 159575 h 1434922"/>
                <a:gd name="connsiteX3" fmla="*/ 4219947 w 4857619"/>
                <a:gd name="connsiteY3" fmla="*/ 159575 h 1434922"/>
                <a:gd name="connsiteX4" fmla="*/ 4698044 w 4857619"/>
                <a:gd name="connsiteY4" fmla="*/ 637672 h 1434922"/>
                <a:gd name="connsiteX5" fmla="*/ 4857619 w 4857619"/>
                <a:gd name="connsiteY5" fmla="*/ 637672 h 1434922"/>
                <a:gd name="connsiteX6" fmla="*/ 4857619 w 4857619"/>
                <a:gd name="connsiteY6" fmla="*/ 797247 h 1434922"/>
                <a:gd name="connsiteX7" fmla="*/ 4857618 w 4857619"/>
                <a:gd name="connsiteY7" fmla="*/ 797247 h 1434922"/>
                <a:gd name="connsiteX8" fmla="*/ 4857619 w 4857619"/>
                <a:gd name="connsiteY8" fmla="*/ 797248 h 1434922"/>
                <a:gd name="connsiteX9" fmla="*/ 4219947 w 4857619"/>
                <a:gd name="connsiteY9" fmla="*/ 1434920 h 1434922"/>
                <a:gd name="connsiteX10" fmla="*/ 720762 w 4857619"/>
                <a:gd name="connsiteY10" fmla="*/ 1434920 h 1434922"/>
                <a:gd name="connsiteX11" fmla="*/ 720762 w 4857619"/>
                <a:gd name="connsiteY11" fmla="*/ 1434922 h 1434922"/>
                <a:gd name="connsiteX12" fmla="*/ 0 w 4857619"/>
                <a:gd name="connsiteY12" fmla="*/ 1434922 h 1434922"/>
                <a:gd name="connsiteX13" fmla="*/ 0 w 4857619"/>
                <a:gd name="connsiteY13" fmla="*/ 1275347 h 1434922"/>
                <a:gd name="connsiteX14" fmla="*/ 170872 w 4857619"/>
                <a:gd name="connsiteY14" fmla="*/ 1275347 h 1434922"/>
                <a:gd name="connsiteX15" fmla="*/ 648972 w 4857619"/>
                <a:gd name="connsiteY15" fmla="*/ 797248 h 1434922"/>
                <a:gd name="connsiteX16" fmla="*/ 11299 w 4857619"/>
                <a:gd name="connsiteY16" fmla="*/ 159575 h 143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57619" h="1434922">
                  <a:moveTo>
                    <a:pt x="11299" y="0"/>
                  </a:moveTo>
                  <a:lnTo>
                    <a:pt x="732061" y="0"/>
                  </a:lnTo>
                  <a:lnTo>
                    <a:pt x="732061" y="159575"/>
                  </a:lnTo>
                  <a:lnTo>
                    <a:pt x="4219947" y="159575"/>
                  </a:lnTo>
                  <a:lnTo>
                    <a:pt x="4698044" y="637672"/>
                  </a:lnTo>
                  <a:lnTo>
                    <a:pt x="4857619" y="637672"/>
                  </a:lnTo>
                  <a:lnTo>
                    <a:pt x="4857619" y="797247"/>
                  </a:lnTo>
                  <a:lnTo>
                    <a:pt x="4857618" y="797247"/>
                  </a:lnTo>
                  <a:lnTo>
                    <a:pt x="4857619" y="797248"/>
                  </a:lnTo>
                  <a:lnTo>
                    <a:pt x="4219947" y="1434920"/>
                  </a:lnTo>
                  <a:lnTo>
                    <a:pt x="720762" y="1434920"/>
                  </a:lnTo>
                  <a:lnTo>
                    <a:pt x="720762" y="1434922"/>
                  </a:lnTo>
                  <a:lnTo>
                    <a:pt x="0" y="1434922"/>
                  </a:lnTo>
                  <a:lnTo>
                    <a:pt x="0" y="1275347"/>
                  </a:lnTo>
                  <a:lnTo>
                    <a:pt x="170872" y="1275347"/>
                  </a:lnTo>
                  <a:lnTo>
                    <a:pt x="648972" y="797248"/>
                  </a:lnTo>
                  <a:lnTo>
                    <a:pt x="11299" y="159575"/>
                  </a:lnTo>
                  <a:close/>
                </a:path>
              </a:pathLst>
            </a:custGeom>
            <a:solidFill>
              <a:srgbClr val="3E7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hevron 24"/>
            <p:cNvSpPr>
              <a:spLocks noChangeAspect="1"/>
            </p:cNvSpPr>
            <p:nvPr/>
          </p:nvSpPr>
          <p:spPr>
            <a:xfrm>
              <a:off x="2658927" y="1873612"/>
              <a:ext cx="4846320" cy="127534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0" name="Group 19"/>
          <p:cNvGrpSpPr/>
          <p:nvPr/>
        </p:nvGrpSpPr>
        <p:grpSpPr>
          <a:xfrm>
            <a:off x="4084700" y="1784671"/>
            <a:ext cx="1097280" cy="1258013"/>
            <a:chOff x="1286992" y="2907934"/>
            <a:chExt cx="1097280" cy="1258013"/>
          </a:xfrm>
          <a:solidFill>
            <a:srgbClr val="0E0F11"/>
          </a:solidFill>
        </p:grpSpPr>
        <p:sp>
          <p:nvSpPr>
            <p:cNvPr id="22" name="Oval 21"/>
            <p:cNvSpPr>
              <a:spLocks/>
            </p:cNvSpPr>
            <p:nvPr/>
          </p:nvSpPr>
          <p:spPr>
            <a:xfrm>
              <a:off x="1286992" y="3891627"/>
              <a:ext cx="1097280" cy="274320"/>
            </a:xfrm>
            <a:prstGeom prst="ellipse">
              <a:avLst/>
            </a:prstGeom>
            <a:solidFill>
              <a:srgbClr val="0E0F11">
                <a:alpha val="50000"/>
              </a:srgbClr>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a:spLocks noChangeAspect="1"/>
            </p:cNvSpPr>
            <p:nvPr/>
          </p:nvSpPr>
          <p:spPr>
            <a:xfrm>
              <a:off x="1286992" y="2907934"/>
              <a:ext cx="1097280" cy="1097280"/>
            </a:xfrm>
            <a:prstGeom prst="ellipse">
              <a:avLst/>
            </a:prstGeom>
            <a:grpFill/>
            <a:ln w="38100">
              <a:solidFill>
                <a:srgbClr val="5C9AD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p:cNvSpPr txBox="1"/>
          <p:nvPr/>
        </p:nvSpPr>
        <p:spPr>
          <a:xfrm>
            <a:off x="3577894" y="3774511"/>
            <a:ext cx="2103120" cy="1298817"/>
          </a:xfrm>
          <a:prstGeom prst="rect">
            <a:avLst/>
          </a:prstGeom>
          <a:noFill/>
        </p:spPr>
        <p:txBody>
          <a:bodyPr wrap="square" rtlCol="0">
            <a:spAutoFit/>
          </a:bodyPr>
          <a:lstStyle/>
          <a:p>
            <a:pPr algn="ctr" defTabSz="1219170">
              <a:spcBef>
                <a:spcPct val="20000"/>
              </a:spcBef>
              <a:defRPr/>
            </a:pPr>
            <a:r>
              <a:rPr lang="en-US" sz="1600" b="1" dirty="0">
                <a:solidFill>
                  <a:srgbClr val="5C9AD3"/>
                </a:solidFill>
                <a:latin typeface="Candara" panose="020E0502030303020204" pitchFamily="34" charset="0"/>
              </a:rPr>
              <a:t>LOREM IPSUM</a:t>
            </a:r>
          </a:p>
          <a:p>
            <a:pPr algn="ctr" defTabSz="1219170">
              <a:spcBef>
                <a:spcPct val="20000"/>
              </a:spcBef>
              <a:defRPr/>
            </a:pPr>
            <a:r>
              <a:rPr lang="en-US" sz="1200" dirty="0">
                <a:solidFill>
                  <a:schemeClr val="bg1"/>
                </a:solidFill>
                <a:latin typeface="Candara" panose="020E0502030303020204" pitchFamily="34" charset="0"/>
              </a:rPr>
              <a:t>Lorem ipsum dolor sit amet, consectetur adipiscing elit, sed do eiusmod tempor incididunt ut labore et dolore magna aliqua. </a:t>
            </a:r>
          </a:p>
        </p:txBody>
      </p:sp>
      <p:grpSp>
        <p:nvGrpSpPr>
          <p:cNvPr id="27" name="Group 26"/>
          <p:cNvGrpSpPr>
            <a:grpSpLocks noChangeAspect="1"/>
          </p:cNvGrpSpPr>
          <p:nvPr/>
        </p:nvGrpSpPr>
        <p:grpSpPr>
          <a:xfrm>
            <a:off x="5959603" y="3790869"/>
            <a:ext cx="3200400" cy="945039"/>
            <a:chOff x="2645839" y="1873609"/>
            <a:chExt cx="4859408" cy="1434922"/>
          </a:xfrm>
          <a:solidFill>
            <a:srgbClr val="44546B"/>
          </a:solidFill>
        </p:grpSpPr>
        <p:sp>
          <p:nvSpPr>
            <p:cNvPr id="32" name="Freeform 31"/>
            <p:cNvSpPr/>
            <p:nvPr/>
          </p:nvSpPr>
          <p:spPr>
            <a:xfrm>
              <a:off x="2645839" y="1873609"/>
              <a:ext cx="4857619" cy="1434922"/>
            </a:xfrm>
            <a:custGeom>
              <a:avLst/>
              <a:gdLst>
                <a:gd name="connsiteX0" fmla="*/ 11299 w 4857619"/>
                <a:gd name="connsiteY0" fmla="*/ 0 h 1434922"/>
                <a:gd name="connsiteX1" fmla="*/ 732061 w 4857619"/>
                <a:gd name="connsiteY1" fmla="*/ 0 h 1434922"/>
                <a:gd name="connsiteX2" fmla="*/ 732061 w 4857619"/>
                <a:gd name="connsiteY2" fmla="*/ 159575 h 1434922"/>
                <a:gd name="connsiteX3" fmla="*/ 4219947 w 4857619"/>
                <a:gd name="connsiteY3" fmla="*/ 159575 h 1434922"/>
                <a:gd name="connsiteX4" fmla="*/ 4698044 w 4857619"/>
                <a:gd name="connsiteY4" fmla="*/ 637672 h 1434922"/>
                <a:gd name="connsiteX5" fmla="*/ 4857619 w 4857619"/>
                <a:gd name="connsiteY5" fmla="*/ 637672 h 1434922"/>
                <a:gd name="connsiteX6" fmla="*/ 4857619 w 4857619"/>
                <a:gd name="connsiteY6" fmla="*/ 797247 h 1434922"/>
                <a:gd name="connsiteX7" fmla="*/ 4857618 w 4857619"/>
                <a:gd name="connsiteY7" fmla="*/ 797247 h 1434922"/>
                <a:gd name="connsiteX8" fmla="*/ 4857619 w 4857619"/>
                <a:gd name="connsiteY8" fmla="*/ 797248 h 1434922"/>
                <a:gd name="connsiteX9" fmla="*/ 4219947 w 4857619"/>
                <a:gd name="connsiteY9" fmla="*/ 1434920 h 1434922"/>
                <a:gd name="connsiteX10" fmla="*/ 720762 w 4857619"/>
                <a:gd name="connsiteY10" fmla="*/ 1434920 h 1434922"/>
                <a:gd name="connsiteX11" fmla="*/ 720762 w 4857619"/>
                <a:gd name="connsiteY11" fmla="*/ 1434922 h 1434922"/>
                <a:gd name="connsiteX12" fmla="*/ 0 w 4857619"/>
                <a:gd name="connsiteY12" fmla="*/ 1434922 h 1434922"/>
                <a:gd name="connsiteX13" fmla="*/ 0 w 4857619"/>
                <a:gd name="connsiteY13" fmla="*/ 1275347 h 1434922"/>
                <a:gd name="connsiteX14" fmla="*/ 170872 w 4857619"/>
                <a:gd name="connsiteY14" fmla="*/ 1275347 h 1434922"/>
                <a:gd name="connsiteX15" fmla="*/ 648972 w 4857619"/>
                <a:gd name="connsiteY15" fmla="*/ 797248 h 1434922"/>
                <a:gd name="connsiteX16" fmla="*/ 11299 w 4857619"/>
                <a:gd name="connsiteY16" fmla="*/ 159575 h 143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57619" h="1434922">
                  <a:moveTo>
                    <a:pt x="11299" y="0"/>
                  </a:moveTo>
                  <a:lnTo>
                    <a:pt x="732061" y="0"/>
                  </a:lnTo>
                  <a:lnTo>
                    <a:pt x="732061" y="159575"/>
                  </a:lnTo>
                  <a:lnTo>
                    <a:pt x="4219947" y="159575"/>
                  </a:lnTo>
                  <a:lnTo>
                    <a:pt x="4698044" y="637672"/>
                  </a:lnTo>
                  <a:lnTo>
                    <a:pt x="4857619" y="637672"/>
                  </a:lnTo>
                  <a:lnTo>
                    <a:pt x="4857619" y="797247"/>
                  </a:lnTo>
                  <a:lnTo>
                    <a:pt x="4857618" y="797247"/>
                  </a:lnTo>
                  <a:lnTo>
                    <a:pt x="4857619" y="797248"/>
                  </a:lnTo>
                  <a:lnTo>
                    <a:pt x="4219947" y="1434920"/>
                  </a:lnTo>
                  <a:lnTo>
                    <a:pt x="720762" y="1434920"/>
                  </a:lnTo>
                  <a:lnTo>
                    <a:pt x="720762" y="1434922"/>
                  </a:lnTo>
                  <a:lnTo>
                    <a:pt x="0" y="1434922"/>
                  </a:lnTo>
                  <a:lnTo>
                    <a:pt x="0" y="1275347"/>
                  </a:lnTo>
                  <a:lnTo>
                    <a:pt x="170872" y="1275347"/>
                  </a:lnTo>
                  <a:lnTo>
                    <a:pt x="648972" y="797248"/>
                  </a:lnTo>
                  <a:lnTo>
                    <a:pt x="11299" y="159575"/>
                  </a:lnTo>
                  <a:close/>
                </a:path>
              </a:pathLst>
            </a:custGeom>
            <a:solidFill>
              <a:srgbClr val="2636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evron 32"/>
            <p:cNvSpPr>
              <a:spLocks noChangeAspect="1"/>
            </p:cNvSpPr>
            <p:nvPr/>
          </p:nvSpPr>
          <p:spPr>
            <a:xfrm>
              <a:off x="2658927" y="1873612"/>
              <a:ext cx="4846320" cy="127534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Group 27"/>
          <p:cNvGrpSpPr/>
          <p:nvPr/>
        </p:nvGrpSpPr>
        <p:grpSpPr>
          <a:xfrm>
            <a:off x="6935165" y="3089989"/>
            <a:ext cx="1097280" cy="1258013"/>
            <a:chOff x="1286992" y="2907934"/>
            <a:chExt cx="1097280" cy="1258013"/>
          </a:xfrm>
          <a:solidFill>
            <a:srgbClr val="0E0F11"/>
          </a:solidFill>
        </p:grpSpPr>
        <p:sp>
          <p:nvSpPr>
            <p:cNvPr id="30" name="Oval 29"/>
            <p:cNvSpPr>
              <a:spLocks/>
            </p:cNvSpPr>
            <p:nvPr/>
          </p:nvSpPr>
          <p:spPr>
            <a:xfrm>
              <a:off x="1286992" y="3891627"/>
              <a:ext cx="1097280" cy="274320"/>
            </a:xfrm>
            <a:prstGeom prst="ellipse">
              <a:avLst/>
            </a:prstGeom>
            <a:solidFill>
              <a:srgbClr val="0E0F11">
                <a:alpha val="50000"/>
              </a:srgbClr>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a:spLocks noChangeAspect="1"/>
            </p:cNvSpPr>
            <p:nvPr/>
          </p:nvSpPr>
          <p:spPr>
            <a:xfrm>
              <a:off x="1286992" y="2907934"/>
              <a:ext cx="1097280" cy="1097280"/>
            </a:xfrm>
            <a:prstGeom prst="ellipse">
              <a:avLst/>
            </a:prstGeom>
            <a:grpFill/>
            <a:ln w="38100">
              <a:solidFill>
                <a:srgbClr val="44546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TextBox 28"/>
          <p:cNvSpPr txBox="1"/>
          <p:nvPr/>
        </p:nvSpPr>
        <p:spPr>
          <a:xfrm>
            <a:off x="6432245" y="5079829"/>
            <a:ext cx="2103120" cy="1298817"/>
          </a:xfrm>
          <a:prstGeom prst="rect">
            <a:avLst/>
          </a:prstGeom>
          <a:noFill/>
        </p:spPr>
        <p:txBody>
          <a:bodyPr wrap="square" rtlCol="0">
            <a:spAutoFit/>
          </a:bodyPr>
          <a:lstStyle/>
          <a:p>
            <a:pPr algn="ctr" defTabSz="1219170">
              <a:spcBef>
                <a:spcPct val="20000"/>
              </a:spcBef>
              <a:defRPr/>
            </a:pPr>
            <a:r>
              <a:rPr lang="en-US" sz="1600" b="1" dirty="0">
                <a:solidFill>
                  <a:srgbClr val="44546B"/>
                </a:solidFill>
                <a:latin typeface="Candara" panose="020E0502030303020204" pitchFamily="34" charset="0"/>
              </a:rPr>
              <a:t>LOREM IPSUM</a:t>
            </a:r>
          </a:p>
          <a:p>
            <a:pPr algn="ctr" defTabSz="1219170">
              <a:spcBef>
                <a:spcPct val="20000"/>
              </a:spcBef>
              <a:defRPr/>
            </a:pPr>
            <a:r>
              <a:rPr lang="en-US" sz="1200" dirty="0">
                <a:solidFill>
                  <a:schemeClr val="bg1"/>
                </a:solidFill>
                <a:latin typeface="Candara" panose="020E0502030303020204" pitchFamily="34" charset="0"/>
              </a:rPr>
              <a:t>Lorem ipsum dolor sit amet, consectetur adipiscing elit, sed do eiusmod tempor incididunt ut labore et dolore magna aliqua. </a:t>
            </a:r>
          </a:p>
        </p:txBody>
      </p:sp>
      <p:grpSp>
        <p:nvGrpSpPr>
          <p:cNvPr id="35" name="Group 34"/>
          <p:cNvGrpSpPr>
            <a:grpSpLocks noChangeAspect="1"/>
          </p:cNvGrpSpPr>
          <p:nvPr/>
        </p:nvGrpSpPr>
        <p:grpSpPr>
          <a:xfrm>
            <a:off x="8708453" y="2485551"/>
            <a:ext cx="3200400" cy="945039"/>
            <a:chOff x="2645839" y="1873609"/>
            <a:chExt cx="4859408" cy="1434922"/>
          </a:xfrm>
          <a:solidFill>
            <a:srgbClr val="7A7A7A"/>
          </a:solidFill>
        </p:grpSpPr>
        <p:sp>
          <p:nvSpPr>
            <p:cNvPr id="40" name="Freeform 39"/>
            <p:cNvSpPr/>
            <p:nvPr/>
          </p:nvSpPr>
          <p:spPr>
            <a:xfrm>
              <a:off x="2645839" y="1873609"/>
              <a:ext cx="4857619" cy="1434922"/>
            </a:xfrm>
            <a:custGeom>
              <a:avLst/>
              <a:gdLst>
                <a:gd name="connsiteX0" fmla="*/ 11299 w 4857619"/>
                <a:gd name="connsiteY0" fmla="*/ 0 h 1434922"/>
                <a:gd name="connsiteX1" fmla="*/ 732061 w 4857619"/>
                <a:gd name="connsiteY1" fmla="*/ 0 h 1434922"/>
                <a:gd name="connsiteX2" fmla="*/ 732061 w 4857619"/>
                <a:gd name="connsiteY2" fmla="*/ 159575 h 1434922"/>
                <a:gd name="connsiteX3" fmla="*/ 4219947 w 4857619"/>
                <a:gd name="connsiteY3" fmla="*/ 159575 h 1434922"/>
                <a:gd name="connsiteX4" fmla="*/ 4698044 w 4857619"/>
                <a:gd name="connsiteY4" fmla="*/ 637672 h 1434922"/>
                <a:gd name="connsiteX5" fmla="*/ 4857619 w 4857619"/>
                <a:gd name="connsiteY5" fmla="*/ 637672 h 1434922"/>
                <a:gd name="connsiteX6" fmla="*/ 4857619 w 4857619"/>
                <a:gd name="connsiteY6" fmla="*/ 797247 h 1434922"/>
                <a:gd name="connsiteX7" fmla="*/ 4857618 w 4857619"/>
                <a:gd name="connsiteY7" fmla="*/ 797247 h 1434922"/>
                <a:gd name="connsiteX8" fmla="*/ 4857619 w 4857619"/>
                <a:gd name="connsiteY8" fmla="*/ 797248 h 1434922"/>
                <a:gd name="connsiteX9" fmla="*/ 4219947 w 4857619"/>
                <a:gd name="connsiteY9" fmla="*/ 1434920 h 1434922"/>
                <a:gd name="connsiteX10" fmla="*/ 720762 w 4857619"/>
                <a:gd name="connsiteY10" fmla="*/ 1434920 h 1434922"/>
                <a:gd name="connsiteX11" fmla="*/ 720762 w 4857619"/>
                <a:gd name="connsiteY11" fmla="*/ 1434922 h 1434922"/>
                <a:gd name="connsiteX12" fmla="*/ 0 w 4857619"/>
                <a:gd name="connsiteY12" fmla="*/ 1434922 h 1434922"/>
                <a:gd name="connsiteX13" fmla="*/ 0 w 4857619"/>
                <a:gd name="connsiteY13" fmla="*/ 1275347 h 1434922"/>
                <a:gd name="connsiteX14" fmla="*/ 170872 w 4857619"/>
                <a:gd name="connsiteY14" fmla="*/ 1275347 h 1434922"/>
                <a:gd name="connsiteX15" fmla="*/ 648972 w 4857619"/>
                <a:gd name="connsiteY15" fmla="*/ 797248 h 1434922"/>
                <a:gd name="connsiteX16" fmla="*/ 11299 w 4857619"/>
                <a:gd name="connsiteY16" fmla="*/ 159575 h 143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57619" h="1434922">
                  <a:moveTo>
                    <a:pt x="11299" y="0"/>
                  </a:moveTo>
                  <a:lnTo>
                    <a:pt x="732061" y="0"/>
                  </a:lnTo>
                  <a:lnTo>
                    <a:pt x="732061" y="159575"/>
                  </a:lnTo>
                  <a:lnTo>
                    <a:pt x="4219947" y="159575"/>
                  </a:lnTo>
                  <a:lnTo>
                    <a:pt x="4698044" y="637672"/>
                  </a:lnTo>
                  <a:lnTo>
                    <a:pt x="4857619" y="637672"/>
                  </a:lnTo>
                  <a:lnTo>
                    <a:pt x="4857619" y="797247"/>
                  </a:lnTo>
                  <a:lnTo>
                    <a:pt x="4857618" y="797247"/>
                  </a:lnTo>
                  <a:lnTo>
                    <a:pt x="4857619" y="797248"/>
                  </a:lnTo>
                  <a:lnTo>
                    <a:pt x="4219947" y="1434920"/>
                  </a:lnTo>
                  <a:lnTo>
                    <a:pt x="720762" y="1434920"/>
                  </a:lnTo>
                  <a:lnTo>
                    <a:pt x="720762" y="1434922"/>
                  </a:lnTo>
                  <a:lnTo>
                    <a:pt x="0" y="1434922"/>
                  </a:lnTo>
                  <a:lnTo>
                    <a:pt x="0" y="1275347"/>
                  </a:lnTo>
                  <a:lnTo>
                    <a:pt x="170872" y="1275347"/>
                  </a:lnTo>
                  <a:lnTo>
                    <a:pt x="648972" y="797248"/>
                  </a:lnTo>
                  <a:lnTo>
                    <a:pt x="11299" y="15957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Chevron 40"/>
            <p:cNvSpPr>
              <a:spLocks noChangeAspect="1"/>
            </p:cNvSpPr>
            <p:nvPr/>
          </p:nvSpPr>
          <p:spPr>
            <a:xfrm>
              <a:off x="2658927" y="1873612"/>
              <a:ext cx="4846320" cy="127534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36" name="Group 35"/>
          <p:cNvGrpSpPr/>
          <p:nvPr/>
        </p:nvGrpSpPr>
        <p:grpSpPr>
          <a:xfrm>
            <a:off x="9684015" y="1784671"/>
            <a:ext cx="1097280" cy="1258013"/>
            <a:chOff x="1286992" y="2907934"/>
            <a:chExt cx="1097280" cy="1258013"/>
          </a:xfrm>
          <a:solidFill>
            <a:srgbClr val="0E0F11"/>
          </a:solidFill>
        </p:grpSpPr>
        <p:sp>
          <p:nvSpPr>
            <p:cNvPr id="38" name="Oval 37"/>
            <p:cNvSpPr>
              <a:spLocks/>
            </p:cNvSpPr>
            <p:nvPr/>
          </p:nvSpPr>
          <p:spPr>
            <a:xfrm>
              <a:off x="1286992" y="3891627"/>
              <a:ext cx="1097280" cy="274320"/>
            </a:xfrm>
            <a:prstGeom prst="ellipse">
              <a:avLst/>
            </a:prstGeom>
            <a:solidFill>
              <a:srgbClr val="0E0F11">
                <a:alpha val="50000"/>
              </a:srgbClr>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1286992" y="2907934"/>
              <a:ext cx="1097280" cy="1097280"/>
            </a:xfrm>
            <a:prstGeom prst="ellipse">
              <a:avLst/>
            </a:prstGeom>
            <a:grpFill/>
            <a:ln w="38100">
              <a:solidFill>
                <a:srgbClr val="7A7A7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Box 36"/>
          <p:cNvSpPr txBox="1"/>
          <p:nvPr/>
        </p:nvSpPr>
        <p:spPr>
          <a:xfrm>
            <a:off x="9256504" y="3773088"/>
            <a:ext cx="2103120" cy="1298817"/>
          </a:xfrm>
          <a:prstGeom prst="rect">
            <a:avLst/>
          </a:prstGeom>
          <a:noFill/>
        </p:spPr>
        <p:txBody>
          <a:bodyPr wrap="square" rtlCol="0">
            <a:spAutoFit/>
          </a:bodyPr>
          <a:lstStyle/>
          <a:p>
            <a:pPr algn="ctr" defTabSz="1219170">
              <a:spcBef>
                <a:spcPct val="20000"/>
              </a:spcBef>
              <a:defRPr/>
            </a:pPr>
            <a:r>
              <a:rPr lang="en-US" sz="1600" b="1" dirty="0">
                <a:solidFill>
                  <a:srgbClr val="7A7A7A"/>
                </a:solidFill>
                <a:latin typeface="Candara" panose="020E0502030303020204" pitchFamily="34" charset="0"/>
              </a:rPr>
              <a:t>LOREM IPSUM</a:t>
            </a:r>
          </a:p>
          <a:p>
            <a:pPr algn="ctr" defTabSz="1219170">
              <a:spcBef>
                <a:spcPct val="20000"/>
              </a:spcBef>
              <a:defRPr/>
            </a:pPr>
            <a:r>
              <a:rPr lang="en-US" sz="1200" dirty="0">
                <a:solidFill>
                  <a:schemeClr val="bg1"/>
                </a:solidFill>
                <a:latin typeface="Candara" panose="020E0502030303020204" pitchFamily="34" charset="0"/>
              </a:rPr>
              <a:t>Lorem ipsum dolor sit amet, consectetur adipiscing elit, sed do eiusmod tempor incididunt ut labore et dolore magna aliqua. </a:t>
            </a:r>
          </a:p>
        </p:txBody>
      </p:sp>
      <p:sp>
        <p:nvSpPr>
          <p:cNvPr id="42" name="Freeform 374"/>
          <p:cNvSpPr>
            <a:spLocks noEditPoints="1"/>
          </p:cNvSpPr>
          <p:nvPr/>
        </p:nvSpPr>
        <p:spPr bwMode="auto">
          <a:xfrm>
            <a:off x="1634761" y="3409186"/>
            <a:ext cx="381895" cy="410760"/>
          </a:xfrm>
          <a:custGeom>
            <a:avLst/>
            <a:gdLst/>
            <a:ahLst/>
            <a:cxnLst>
              <a:cxn ang="0">
                <a:pos x="71" y="23"/>
              </a:cxn>
              <a:cxn ang="0">
                <a:pos x="65" y="23"/>
              </a:cxn>
              <a:cxn ang="0">
                <a:pos x="65" y="35"/>
              </a:cxn>
              <a:cxn ang="0">
                <a:pos x="63" y="37"/>
              </a:cxn>
              <a:cxn ang="0">
                <a:pos x="57" y="37"/>
              </a:cxn>
              <a:cxn ang="0">
                <a:pos x="54" y="35"/>
              </a:cxn>
              <a:cxn ang="0">
                <a:pos x="54" y="23"/>
              </a:cxn>
              <a:cxn ang="0">
                <a:pos x="49" y="23"/>
              </a:cxn>
              <a:cxn ang="0">
                <a:pos x="47" y="20"/>
              </a:cxn>
              <a:cxn ang="0">
                <a:pos x="58" y="2"/>
              </a:cxn>
              <a:cxn ang="0">
                <a:pos x="62" y="2"/>
              </a:cxn>
              <a:cxn ang="0">
                <a:pos x="72" y="20"/>
              </a:cxn>
              <a:cxn ang="0">
                <a:pos x="71" y="23"/>
              </a:cxn>
              <a:cxn ang="0">
                <a:pos x="117" y="83"/>
              </a:cxn>
              <a:cxn ang="0">
                <a:pos x="108" y="83"/>
              </a:cxn>
              <a:cxn ang="0">
                <a:pos x="108" y="118"/>
              </a:cxn>
              <a:cxn ang="0">
                <a:pos x="63" y="128"/>
              </a:cxn>
              <a:cxn ang="0">
                <a:pos x="56" y="128"/>
              </a:cxn>
              <a:cxn ang="0">
                <a:pos x="13" y="119"/>
              </a:cxn>
              <a:cxn ang="0">
                <a:pos x="12" y="117"/>
              </a:cxn>
              <a:cxn ang="0">
                <a:pos x="11" y="88"/>
              </a:cxn>
              <a:cxn ang="0">
                <a:pos x="12" y="86"/>
              </a:cxn>
              <a:cxn ang="0">
                <a:pos x="49" y="83"/>
              </a:cxn>
              <a:cxn ang="0">
                <a:pos x="51" y="82"/>
              </a:cxn>
              <a:cxn ang="0">
                <a:pos x="60" y="61"/>
              </a:cxn>
              <a:cxn ang="0">
                <a:pos x="60" y="119"/>
              </a:cxn>
              <a:cxn ang="0">
                <a:pos x="100" y="112"/>
              </a:cxn>
              <a:cxn ang="0">
                <a:pos x="100" y="82"/>
              </a:cxn>
              <a:cxn ang="0">
                <a:pos x="76" y="80"/>
              </a:cxn>
              <a:cxn ang="0">
                <a:pos x="72" y="77"/>
              </a:cxn>
              <a:cxn ang="0">
                <a:pos x="59" y="50"/>
              </a:cxn>
              <a:cxn ang="0">
                <a:pos x="47" y="78"/>
              </a:cxn>
              <a:cxn ang="0">
                <a:pos x="46" y="79"/>
              </a:cxn>
              <a:cxn ang="0">
                <a:pos x="2" y="83"/>
              </a:cxn>
              <a:cxn ang="0">
                <a:pos x="1" y="81"/>
              </a:cxn>
              <a:cxn ang="0">
                <a:pos x="12" y="56"/>
              </a:cxn>
              <a:cxn ang="0">
                <a:pos x="13" y="55"/>
              </a:cxn>
              <a:cxn ang="0">
                <a:pos x="58" y="47"/>
              </a:cxn>
              <a:cxn ang="0">
                <a:pos x="59" y="47"/>
              </a:cxn>
              <a:cxn ang="0">
                <a:pos x="61" y="47"/>
              </a:cxn>
              <a:cxn ang="0">
                <a:pos x="106" y="55"/>
              </a:cxn>
              <a:cxn ang="0">
                <a:pos x="108" y="56"/>
              </a:cxn>
              <a:cxn ang="0">
                <a:pos x="119" y="81"/>
              </a:cxn>
              <a:cxn ang="0">
                <a:pos x="117" y="83"/>
              </a:cxn>
            </a:cxnLst>
            <a:rect l="0" t="0" r="r" b="b"/>
            <a:pathLst>
              <a:path w="119" h="128">
                <a:moveTo>
                  <a:pt x="71" y="23"/>
                </a:moveTo>
                <a:cubicBezTo>
                  <a:pt x="65" y="23"/>
                  <a:pt x="65" y="23"/>
                  <a:pt x="65" y="23"/>
                </a:cubicBezTo>
                <a:cubicBezTo>
                  <a:pt x="65" y="35"/>
                  <a:pt x="65" y="35"/>
                  <a:pt x="65" y="35"/>
                </a:cubicBezTo>
                <a:cubicBezTo>
                  <a:pt x="65" y="36"/>
                  <a:pt x="64" y="37"/>
                  <a:pt x="63" y="37"/>
                </a:cubicBezTo>
                <a:cubicBezTo>
                  <a:pt x="57" y="37"/>
                  <a:pt x="57" y="37"/>
                  <a:pt x="57" y="37"/>
                </a:cubicBezTo>
                <a:cubicBezTo>
                  <a:pt x="55" y="37"/>
                  <a:pt x="54" y="36"/>
                  <a:pt x="54" y="35"/>
                </a:cubicBezTo>
                <a:cubicBezTo>
                  <a:pt x="54" y="23"/>
                  <a:pt x="54" y="23"/>
                  <a:pt x="54" y="23"/>
                </a:cubicBezTo>
                <a:cubicBezTo>
                  <a:pt x="49" y="23"/>
                  <a:pt x="49" y="23"/>
                  <a:pt x="49" y="23"/>
                </a:cubicBezTo>
                <a:cubicBezTo>
                  <a:pt x="47" y="23"/>
                  <a:pt x="46" y="22"/>
                  <a:pt x="47" y="20"/>
                </a:cubicBezTo>
                <a:cubicBezTo>
                  <a:pt x="58" y="2"/>
                  <a:pt x="58" y="2"/>
                  <a:pt x="58" y="2"/>
                </a:cubicBezTo>
                <a:cubicBezTo>
                  <a:pt x="59" y="0"/>
                  <a:pt x="61" y="0"/>
                  <a:pt x="62" y="2"/>
                </a:cubicBezTo>
                <a:cubicBezTo>
                  <a:pt x="72" y="20"/>
                  <a:pt x="72" y="20"/>
                  <a:pt x="72" y="20"/>
                </a:cubicBezTo>
                <a:cubicBezTo>
                  <a:pt x="73" y="22"/>
                  <a:pt x="72" y="23"/>
                  <a:pt x="71" y="23"/>
                </a:cubicBezTo>
                <a:moveTo>
                  <a:pt x="117" y="83"/>
                </a:moveTo>
                <a:cubicBezTo>
                  <a:pt x="108" y="83"/>
                  <a:pt x="108" y="83"/>
                  <a:pt x="108" y="83"/>
                </a:cubicBezTo>
                <a:cubicBezTo>
                  <a:pt x="108" y="118"/>
                  <a:pt x="108" y="118"/>
                  <a:pt x="108" y="118"/>
                </a:cubicBezTo>
                <a:cubicBezTo>
                  <a:pt x="63" y="128"/>
                  <a:pt x="63" y="128"/>
                  <a:pt x="63" y="128"/>
                </a:cubicBezTo>
                <a:cubicBezTo>
                  <a:pt x="61" y="128"/>
                  <a:pt x="58" y="128"/>
                  <a:pt x="56" y="128"/>
                </a:cubicBezTo>
                <a:cubicBezTo>
                  <a:pt x="13" y="119"/>
                  <a:pt x="13" y="119"/>
                  <a:pt x="13" y="119"/>
                </a:cubicBezTo>
                <a:cubicBezTo>
                  <a:pt x="12" y="118"/>
                  <a:pt x="12" y="118"/>
                  <a:pt x="12" y="117"/>
                </a:cubicBezTo>
                <a:cubicBezTo>
                  <a:pt x="11" y="88"/>
                  <a:pt x="11" y="88"/>
                  <a:pt x="11" y="88"/>
                </a:cubicBezTo>
                <a:cubicBezTo>
                  <a:pt x="11" y="87"/>
                  <a:pt x="12" y="86"/>
                  <a:pt x="12" y="86"/>
                </a:cubicBezTo>
                <a:cubicBezTo>
                  <a:pt x="49" y="83"/>
                  <a:pt x="49" y="83"/>
                  <a:pt x="49" y="83"/>
                </a:cubicBezTo>
                <a:cubicBezTo>
                  <a:pt x="50" y="83"/>
                  <a:pt x="50" y="83"/>
                  <a:pt x="51" y="82"/>
                </a:cubicBezTo>
                <a:cubicBezTo>
                  <a:pt x="60" y="61"/>
                  <a:pt x="60" y="61"/>
                  <a:pt x="60" y="61"/>
                </a:cubicBezTo>
                <a:cubicBezTo>
                  <a:pt x="60" y="119"/>
                  <a:pt x="60" y="119"/>
                  <a:pt x="60" y="119"/>
                </a:cubicBezTo>
                <a:cubicBezTo>
                  <a:pt x="100" y="112"/>
                  <a:pt x="100" y="112"/>
                  <a:pt x="100" y="112"/>
                </a:cubicBezTo>
                <a:cubicBezTo>
                  <a:pt x="100" y="82"/>
                  <a:pt x="100" y="82"/>
                  <a:pt x="100" y="82"/>
                </a:cubicBezTo>
                <a:cubicBezTo>
                  <a:pt x="76" y="80"/>
                  <a:pt x="76" y="80"/>
                  <a:pt x="76" y="80"/>
                </a:cubicBezTo>
                <a:cubicBezTo>
                  <a:pt x="74" y="80"/>
                  <a:pt x="72" y="79"/>
                  <a:pt x="72" y="77"/>
                </a:cubicBezTo>
                <a:cubicBezTo>
                  <a:pt x="59" y="50"/>
                  <a:pt x="59" y="50"/>
                  <a:pt x="59" y="50"/>
                </a:cubicBezTo>
                <a:cubicBezTo>
                  <a:pt x="47" y="78"/>
                  <a:pt x="47" y="78"/>
                  <a:pt x="47" y="78"/>
                </a:cubicBezTo>
                <a:cubicBezTo>
                  <a:pt x="47" y="78"/>
                  <a:pt x="46" y="79"/>
                  <a:pt x="46" y="79"/>
                </a:cubicBezTo>
                <a:cubicBezTo>
                  <a:pt x="2" y="83"/>
                  <a:pt x="2" y="83"/>
                  <a:pt x="2" y="83"/>
                </a:cubicBezTo>
                <a:cubicBezTo>
                  <a:pt x="1" y="83"/>
                  <a:pt x="0" y="82"/>
                  <a:pt x="1" y="81"/>
                </a:cubicBezTo>
                <a:cubicBezTo>
                  <a:pt x="12" y="56"/>
                  <a:pt x="12" y="56"/>
                  <a:pt x="12" y="56"/>
                </a:cubicBezTo>
                <a:cubicBezTo>
                  <a:pt x="12" y="56"/>
                  <a:pt x="13" y="55"/>
                  <a:pt x="13" y="55"/>
                </a:cubicBezTo>
                <a:cubicBezTo>
                  <a:pt x="58" y="47"/>
                  <a:pt x="58" y="47"/>
                  <a:pt x="58" y="47"/>
                </a:cubicBezTo>
                <a:cubicBezTo>
                  <a:pt x="59" y="47"/>
                  <a:pt x="59" y="47"/>
                  <a:pt x="59" y="47"/>
                </a:cubicBezTo>
                <a:cubicBezTo>
                  <a:pt x="61" y="47"/>
                  <a:pt x="61" y="47"/>
                  <a:pt x="61" y="47"/>
                </a:cubicBezTo>
                <a:cubicBezTo>
                  <a:pt x="106" y="55"/>
                  <a:pt x="106" y="55"/>
                  <a:pt x="106" y="55"/>
                </a:cubicBezTo>
                <a:cubicBezTo>
                  <a:pt x="107" y="55"/>
                  <a:pt x="107" y="56"/>
                  <a:pt x="108" y="56"/>
                </a:cubicBezTo>
                <a:cubicBezTo>
                  <a:pt x="119" y="81"/>
                  <a:pt x="119" y="81"/>
                  <a:pt x="119" y="81"/>
                </a:cubicBezTo>
                <a:cubicBezTo>
                  <a:pt x="119" y="82"/>
                  <a:pt x="118" y="83"/>
                  <a:pt x="117" y="83"/>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3" name="Freeform 370"/>
          <p:cNvSpPr>
            <a:spLocks noEditPoints="1"/>
          </p:cNvSpPr>
          <p:nvPr/>
        </p:nvSpPr>
        <p:spPr bwMode="auto">
          <a:xfrm>
            <a:off x="10035209" y="2138667"/>
            <a:ext cx="394892" cy="351271"/>
          </a:xfrm>
          <a:custGeom>
            <a:avLst/>
            <a:gdLst/>
            <a:ahLst/>
            <a:cxnLst>
              <a:cxn ang="0">
                <a:pos x="23" y="94"/>
              </a:cxn>
              <a:cxn ang="0">
                <a:pos x="18" y="95"/>
              </a:cxn>
              <a:cxn ang="0">
                <a:pos x="9" y="83"/>
              </a:cxn>
              <a:cxn ang="0">
                <a:pos x="20" y="87"/>
              </a:cxn>
              <a:cxn ang="0">
                <a:pos x="37" y="74"/>
              </a:cxn>
              <a:cxn ang="0">
                <a:pos x="22" y="61"/>
              </a:cxn>
              <a:cxn ang="0">
                <a:pos x="22" y="106"/>
              </a:cxn>
              <a:cxn ang="0">
                <a:pos x="22" y="61"/>
              </a:cxn>
              <a:cxn ang="0">
                <a:pos x="112" y="72"/>
              </a:cxn>
              <a:cxn ang="0">
                <a:pos x="73" y="88"/>
              </a:cxn>
              <a:cxn ang="0">
                <a:pos x="73" y="86"/>
              </a:cxn>
              <a:cxn ang="0">
                <a:pos x="113" y="69"/>
              </a:cxn>
              <a:cxn ang="0">
                <a:pos x="75" y="62"/>
              </a:cxn>
              <a:cxn ang="0">
                <a:pos x="83" y="49"/>
              </a:cxn>
              <a:cxn ang="0">
                <a:pos x="87" y="58"/>
              </a:cxn>
              <a:cxn ang="0">
                <a:pos x="85" y="76"/>
              </a:cxn>
              <a:cxn ang="0">
                <a:pos x="80" y="79"/>
              </a:cxn>
              <a:cxn ang="0">
                <a:pos x="79" y="62"/>
              </a:cxn>
              <a:cxn ang="0">
                <a:pos x="75" y="62"/>
              </a:cxn>
              <a:cxn ang="0">
                <a:pos x="102" y="40"/>
              </a:cxn>
              <a:cxn ang="0">
                <a:pos x="110" y="45"/>
              </a:cxn>
              <a:cxn ang="0">
                <a:pos x="107" y="49"/>
              </a:cxn>
              <a:cxn ang="0">
                <a:pos x="105" y="69"/>
              </a:cxn>
              <a:cxn ang="0">
                <a:pos x="100" y="70"/>
              </a:cxn>
              <a:cxn ang="0">
                <a:pos x="98" y="54"/>
              </a:cxn>
              <a:cxn ang="0">
                <a:pos x="113" y="20"/>
              </a:cxn>
              <a:cxn ang="0">
                <a:pos x="45" y="37"/>
              </a:cxn>
              <a:cxn ang="0">
                <a:pos x="37" y="48"/>
              </a:cxn>
              <a:cxn ang="0">
                <a:pos x="88" y="9"/>
              </a:cxn>
              <a:cxn ang="0">
                <a:pos x="62" y="1"/>
              </a:cxn>
              <a:cxn ang="0">
                <a:pos x="14" y="30"/>
              </a:cxn>
              <a:cxn ang="0">
                <a:pos x="22" y="56"/>
              </a:cxn>
              <a:cxn ang="0">
                <a:pos x="47" y="95"/>
              </a:cxn>
              <a:cxn ang="0">
                <a:pos x="70" y="101"/>
              </a:cxn>
              <a:cxn ang="0">
                <a:pos x="119" y="73"/>
              </a:cxn>
              <a:cxn ang="0">
                <a:pos x="113" y="20"/>
              </a:cxn>
            </a:cxnLst>
            <a:rect l="0" t="0" r="r" b="b"/>
            <a:pathLst>
              <a:path w="119" h="106">
                <a:moveTo>
                  <a:pt x="37" y="79"/>
                </a:moveTo>
                <a:cubicBezTo>
                  <a:pt x="23" y="94"/>
                  <a:pt x="23" y="94"/>
                  <a:pt x="23" y="94"/>
                </a:cubicBezTo>
                <a:cubicBezTo>
                  <a:pt x="22" y="95"/>
                  <a:pt x="22" y="95"/>
                  <a:pt x="21" y="95"/>
                </a:cubicBezTo>
                <a:cubicBezTo>
                  <a:pt x="20" y="95"/>
                  <a:pt x="19" y="95"/>
                  <a:pt x="18" y="95"/>
                </a:cubicBezTo>
                <a:cubicBezTo>
                  <a:pt x="10" y="88"/>
                  <a:pt x="10" y="88"/>
                  <a:pt x="10" y="88"/>
                </a:cubicBezTo>
                <a:cubicBezTo>
                  <a:pt x="8" y="87"/>
                  <a:pt x="8" y="84"/>
                  <a:pt x="9" y="83"/>
                </a:cubicBezTo>
                <a:cubicBezTo>
                  <a:pt x="11" y="82"/>
                  <a:pt x="13" y="81"/>
                  <a:pt x="14" y="82"/>
                </a:cubicBezTo>
                <a:cubicBezTo>
                  <a:pt x="20" y="87"/>
                  <a:pt x="20" y="87"/>
                  <a:pt x="20" y="87"/>
                </a:cubicBezTo>
                <a:cubicBezTo>
                  <a:pt x="32" y="74"/>
                  <a:pt x="32" y="74"/>
                  <a:pt x="32" y="74"/>
                </a:cubicBezTo>
                <a:cubicBezTo>
                  <a:pt x="33" y="73"/>
                  <a:pt x="35" y="73"/>
                  <a:pt x="37" y="74"/>
                </a:cubicBezTo>
                <a:cubicBezTo>
                  <a:pt x="38" y="75"/>
                  <a:pt x="38" y="77"/>
                  <a:pt x="37" y="79"/>
                </a:cubicBezTo>
                <a:moveTo>
                  <a:pt x="22" y="61"/>
                </a:moveTo>
                <a:cubicBezTo>
                  <a:pt x="10" y="61"/>
                  <a:pt x="0" y="71"/>
                  <a:pt x="0" y="83"/>
                </a:cubicBezTo>
                <a:cubicBezTo>
                  <a:pt x="0" y="96"/>
                  <a:pt x="10" y="106"/>
                  <a:pt x="22" y="106"/>
                </a:cubicBezTo>
                <a:cubicBezTo>
                  <a:pt x="35" y="106"/>
                  <a:pt x="45" y="96"/>
                  <a:pt x="45" y="83"/>
                </a:cubicBezTo>
                <a:cubicBezTo>
                  <a:pt x="45" y="71"/>
                  <a:pt x="35" y="61"/>
                  <a:pt x="22" y="61"/>
                </a:cubicBezTo>
                <a:moveTo>
                  <a:pt x="113" y="71"/>
                </a:moveTo>
                <a:cubicBezTo>
                  <a:pt x="113" y="72"/>
                  <a:pt x="113" y="72"/>
                  <a:pt x="112" y="72"/>
                </a:cubicBezTo>
                <a:cubicBezTo>
                  <a:pt x="73" y="89"/>
                  <a:pt x="73" y="89"/>
                  <a:pt x="73" y="89"/>
                </a:cubicBezTo>
                <a:cubicBezTo>
                  <a:pt x="73" y="89"/>
                  <a:pt x="73" y="89"/>
                  <a:pt x="73" y="88"/>
                </a:cubicBezTo>
                <a:cubicBezTo>
                  <a:pt x="73" y="86"/>
                  <a:pt x="73" y="86"/>
                  <a:pt x="73" y="86"/>
                </a:cubicBezTo>
                <a:cubicBezTo>
                  <a:pt x="73" y="86"/>
                  <a:pt x="73" y="86"/>
                  <a:pt x="73" y="86"/>
                </a:cubicBezTo>
                <a:cubicBezTo>
                  <a:pt x="112" y="69"/>
                  <a:pt x="112" y="69"/>
                  <a:pt x="112" y="69"/>
                </a:cubicBezTo>
                <a:cubicBezTo>
                  <a:pt x="113" y="69"/>
                  <a:pt x="113" y="69"/>
                  <a:pt x="113" y="69"/>
                </a:cubicBezTo>
                <a:lnTo>
                  <a:pt x="113" y="71"/>
                </a:lnTo>
                <a:close/>
                <a:moveTo>
                  <a:pt x="75" y="62"/>
                </a:moveTo>
                <a:cubicBezTo>
                  <a:pt x="80" y="50"/>
                  <a:pt x="80" y="50"/>
                  <a:pt x="80" y="50"/>
                </a:cubicBezTo>
                <a:cubicBezTo>
                  <a:pt x="81" y="49"/>
                  <a:pt x="82" y="49"/>
                  <a:pt x="83" y="49"/>
                </a:cubicBezTo>
                <a:cubicBezTo>
                  <a:pt x="88" y="56"/>
                  <a:pt x="88" y="56"/>
                  <a:pt x="88" y="56"/>
                </a:cubicBezTo>
                <a:cubicBezTo>
                  <a:pt x="89" y="56"/>
                  <a:pt x="88" y="58"/>
                  <a:pt x="87" y="58"/>
                </a:cubicBezTo>
                <a:cubicBezTo>
                  <a:pt x="85" y="59"/>
                  <a:pt x="85" y="59"/>
                  <a:pt x="85" y="59"/>
                </a:cubicBezTo>
                <a:cubicBezTo>
                  <a:pt x="85" y="76"/>
                  <a:pt x="85" y="76"/>
                  <a:pt x="85" y="76"/>
                </a:cubicBezTo>
                <a:cubicBezTo>
                  <a:pt x="85" y="77"/>
                  <a:pt x="84" y="78"/>
                  <a:pt x="84" y="78"/>
                </a:cubicBezTo>
                <a:cubicBezTo>
                  <a:pt x="80" y="79"/>
                  <a:pt x="80" y="79"/>
                  <a:pt x="80" y="79"/>
                </a:cubicBezTo>
                <a:cubicBezTo>
                  <a:pt x="79" y="80"/>
                  <a:pt x="79" y="79"/>
                  <a:pt x="79" y="79"/>
                </a:cubicBezTo>
                <a:cubicBezTo>
                  <a:pt x="79" y="62"/>
                  <a:pt x="79" y="62"/>
                  <a:pt x="79" y="62"/>
                </a:cubicBezTo>
                <a:cubicBezTo>
                  <a:pt x="76" y="63"/>
                  <a:pt x="76" y="63"/>
                  <a:pt x="76" y="63"/>
                </a:cubicBezTo>
                <a:cubicBezTo>
                  <a:pt x="75" y="64"/>
                  <a:pt x="75" y="63"/>
                  <a:pt x="75" y="62"/>
                </a:cubicBezTo>
                <a:moveTo>
                  <a:pt x="96" y="52"/>
                </a:moveTo>
                <a:cubicBezTo>
                  <a:pt x="102" y="40"/>
                  <a:pt x="102" y="40"/>
                  <a:pt x="102" y="40"/>
                </a:cubicBezTo>
                <a:cubicBezTo>
                  <a:pt x="103" y="39"/>
                  <a:pt x="104" y="38"/>
                  <a:pt x="105" y="39"/>
                </a:cubicBezTo>
                <a:cubicBezTo>
                  <a:pt x="110" y="45"/>
                  <a:pt x="110" y="45"/>
                  <a:pt x="110" y="45"/>
                </a:cubicBezTo>
                <a:cubicBezTo>
                  <a:pt x="111" y="46"/>
                  <a:pt x="110" y="48"/>
                  <a:pt x="109" y="48"/>
                </a:cubicBezTo>
                <a:cubicBezTo>
                  <a:pt x="107" y="49"/>
                  <a:pt x="107" y="49"/>
                  <a:pt x="107" y="49"/>
                </a:cubicBezTo>
                <a:cubicBezTo>
                  <a:pt x="107" y="67"/>
                  <a:pt x="107" y="67"/>
                  <a:pt x="107" y="67"/>
                </a:cubicBezTo>
                <a:cubicBezTo>
                  <a:pt x="107" y="67"/>
                  <a:pt x="106" y="68"/>
                  <a:pt x="105" y="69"/>
                </a:cubicBezTo>
                <a:cubicBezTo>
                  <a:pt x="101" y="70"/>
                  <a:pt x="101" y="70"/>
                  <a:pt x="101" y="70"/>
                </a:cubicBezTo>
                <a:cubicBezTo>
                  <a:pt x="101" y="71"/>
                  <a:pt x="100" y="70"/>
                  <a:pt x="100" y="70"/>
                </a:cubicBezTo>
                <a:cubicBezTo>
                  <a:pt x="100" y="52"/>
                  <a:pt x="100" y="52"/>
                  <a:pt x="100" y="52"/>
                </a:cubicBezTo>
                <a:cubicBezTo>
                  <a:pt x="98" y="54"/>
                  <a:pt x="98" y="54"/>
                  <a:pt x="98" y="54"/>
                </a:cubicBezTo>
                <a:cubicBezTo>
                  <a:pt x="96" y="54"/>
                  <a:pt x="96" y="53"/>
                  <a:pt x="96" y="52"/>
                </a:cubicBezTo>
                <a:moveTo>
                  <a:pt x="113" y="20"/>
                </a:moveTo>
                <a:cubicBezTo>
                  <a:pt x="96" y="13"/>
                  <a:pt x="96" y="13"/>
                  <a:pt x="96" y="13"/>
                </a:cubicBezTo>
                <a:cubicBezTo>
                  <a:pt x="45" y="37"/>
                  <a:pt x="45" y="37"/>
                  <a:pt x="45" y="37"/>
                </a:cubicBezTo>
                <a:cubicBezTo>
                  <a:pt x="45" y="52"/>
                  <a:pt x="45" y="52"/>
                  <a:pt x="45" y="52"/>
                </a:cubicBezTo>
                <a:cubicBezTo>
                  <a:pt x="37" y="48"/>
                  <a:pt x="37" y="48"/>
                  <a:pt x="37" y="48"/>
                </a:cubicBezTo>
                <a:cubicBezTo>
                  <a:pt x="37" y="33"/>
                  <a:pt x="37" y="33"/>
                  <a:pt x="37" y="33"/>
                </a:cubicBezTo>
                <a:cubicBezTo>
                  <a:pt x="88" y="9"/>
                  <a:pt x="88" y="9"/>
                  <a:pt x="88" y="9"/>
                </a:cubicBezTo>
                <a:cubicBezTo>
                  <a:pt x="70" y="1"/>
                  <a:pt x="70" y="1"/>
                  <a:pt x="70" y="1"/>
                </a:cubicBezTo>
                <a:cubicBezTo>
                  <a:pt x="68" y="0"/>
                  <a:pt x="64" y="0"/>
                  <a:pt x="62" y="1"/>
                </a:cubicBezTo>
                <a:cubicBezTo>
                  <a:pt x="20" y="20"/>
                  <a:pt x="20" y="20"/>
                  <a:pt x="20" y="20"/>
                </a:cubicBezTo>
                <a:cubicBezTo>
                  <a:pt x="17" y="22"/>
                  <a:pt x="14" y="26"/>
                  <a:pt x="14" y="30"/>
                </a:cubicBezTo>
                <a:cubicBezTo>
                  <a:pt x="14" y="57"/>
                  <a:pt x="14" y="57"/>
                  <a:pt x="14" y="57"/>
                </a:cubicBezTo>
                <a:cubicBezTo>
                  <a:pt x="17" y="56"/>
                  <a:pt x="19" y="56"/>
                  <a:pt x="22" y="56"/>
                </a:cubicBezTo>
                <a:cubicBezTo>
                  <a:pt x="37" y="56"/>
                  <a:pt x="50" y="68"/>
                  <a:pt x="50" y="83"/>
                </a:cubicBezTo>
                <a:cubicBezTo>
                  <a:pt x="50" y="87"/>
                  <a:pt x="49" y="91"/>
                  <a:pt x="47" y="95"/>
                </a:cubicBezTo>
                <a:cubicBezTo>
                  <a:pt x="62" y="101"/>
                  <a:pt x="62" y="101"/>
                  <a:pt x="62" y="101"/>
                </a:cubicBezTo>
                <a:cubicBezTo>
                  <a:pt x="64" y="102"/>
                  <a:pt x="68" y="102"/>
                  <a:pt x="70" y="101"/>
                </a:cubicBezTo>
                <a:cubicBezTo>
                  <a:pt x="112" y="83"/>
                  <a:pt x="112" y="83"/>
                  <a:pt x="112" y="83"/>
                </a:cubicBezTo>
                <a:cubicBezTo>
                  <a:pt x="116" y="81"/>
                  <a:pt x="119" y="77"/>
                  <a:pt x="119" y="73"/>
                </a:cubicBezTo>
                <a:cubicBezTo>
                  <a:pt x="119" y="30"/>
                  <a:pt x="119" y="30"/>
                  <a:pt x="119" y="30"/>
                </a:cubicBezTo>
                <a:cubicBezTo>
                  <a:pt x="119" y="26"/>
                  <a:pt x="116" y="22"/>
                  <a:pt x="113" y="20"/>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4" name="Freeform 364"/>
          <p:cNvSpPr>
            <a:spLocks noEditPoints="1"/>
          </p:cNvSpPr>
          <p:nvPr/>
        </p:nvSpPr>
        <p:spPr bwMode="auto">
          <a:xfrm>
            <a:off x="4458050" y="2178176"/>
            <a:ext cx="342807" cy="317045"/>
          </a:xfrm>
          <a:custGeom>
            <a:avLst/>
            <a:gdLst/>
            <a:ahLst/>
            <a:cxnLst>
              <a:cxn ang="0">
                <a:pos x="9" y="57"/>
              </a:cxn>
              <a:cxn ang="0">
                <a:pos x="62" y="94"/>
              </a:cxn>
              <a:cxn ang="0">
                <a:pos x="68" y="92"/>
              </a:cxn>
              <a:cxn ang="0">
                <a:pos x="47" y="33"/>
              </a:cxn>
              <a:cxn ang="0">
                <a:pos x="40" y="36"/>
              </a:cxn>
              <a:cxn ang="0">
                <a:pos x="21" y="48"/>
              </a:cxn>
              <a:cxn ang="0">
                <a:pos x="13" y="42"/>
              </a:cxn>
              <a:cxn ang="0">
                <a:pos x="1" y="52"/>
              </a:cxn>
              <a:cxn ang="0">
                <a:pos x="23" y="110"/>
              </a:cxn>
              <a:cxn ang="0">
                <a:pos x="68" y="92"/>
              </a:cxn>
              <a:cxn ang="0">
                <a:pos x="21" y="85"/>
              </a:cxn>
              <a:cxn ang="0">
                <a:pos x="19" y="83"/>
              </a:cxn>
              <a:cxn ang="0">
                <a:pos x="45" y="75"/>
              </a:cxn>
              <a:cxn ang="0">
                <a:pos x="47" y="77"/>
              </a:cxn>
              <a:cxn ang="0">
                <a:pos x="47" y="57"/>
              </a:cxn>
              <a:cxn ang="0">
                <a:pos x="15" y="64"/>
              </a:cxn>
              <a:cxn ang="0">
                <a:pos x="15" y="62"/>
              </a:cxn>
              <a:cxn ang="0">
                <a:pos x="47" y="55"/>
              </a:cxn>
              <a:cxn ang="0">
                <a:pos x="47" y="57"/>
              </a:cxn>
              <a:cxn ang="0">
                <a:pos x="50" y="66"/>
              </a:cxn>
              <a:cxn ang="0">
                <a:pos x="19" y="76"/>
              </a:cxn>
              <a:cxn ang="0">
                <a:pos x="17" y="74"/>
              </a:cxn>
              <a:cxn ang="0">
                <a:pos x="49" y="64"/>
              </a:cxn>
              <a:cxn ang="0">
                <a:pos x="47" y="89"/>
              </a:cxn>
              <a:cxn ang="0">
                <a:pos x="24" y="96"/>
              </a:cxn>
              <a:cxn ang="0">
                <a:pos x="22" y="94"/>
              </a:cxn>
              <a:cxn ang="0">
                <a:pos x="45" y="87"/>
              </a:cxn>
              <a:cxn ang="0">
                <a:pos x="47" y="89"/>
              </a:cxn>
              <a:cxn ang="0">
                <a:pos x="27" y="34"/>
              </a:cxn>
              <a:cxn ang="0">
                <a:pos x="23" y="35"/>
              </a:cxn>
              <a:cxn ang="0">
                <a:pos x="20" y="38"/>
              </a:cxn>
              <a:cxn ang="0">
                <a:pos x="15" y="43"/>
              </a:cxn>
              <a:cxn ang="0">
                <a:pos x="20" y="46"/>
              </a:cxn>
              <a:cxn ang="0">
                <a:pos x="38" y="37"/>
              </a:cxn>
              <a:cxn ang="0">
                <a:pos x="33" y="34"/>
              </a:cxn>
              <a:cxn ang="0">
                <a:pos x="29" y="34"/>
              </a:cxn>
              <a:cxn ang="0">
                <a:pos x="24" y="31"/>
              </a:cxn>
              <a:cxn ang="0">
                <a:pos x="21" y="36"/>
              </a:cxn>
              <a:cxn ang="0">
                <a:pos x="20" y="38"/>
              </a:cxn>
              <a:cxn ang="0">
                <a:pos x="23" y="13"/>
              </a:cxn>
              <a:cxn ang="0">
                <a:pos x="55" y="8"/>
              </a:cxn>
              <a:cxn ang="0">
                <a:pos x="30" y="4"/>
              </a:cxn>
              <a:cxn ang="0">
                <a:pos x="99" y="3"/>
              </a:cxn>
              <a:cxn ang="0">
                <a:pos x="105" y="8"/>
              </a:cxn>
              <a:cxn ang="0">
                <a:pos x="78" y="13"/>
              </a:cxn>
              <a:cxn ang="0">
                <a:pos x="113" y="18"/>
              </a:cxn>
              <a:cxn ang="0">
                <a:pos x="117" y="18"/>
              </a:cxn>
              <a:cxn ang="0">
                <a:pos x="99" y="0"/>
              </a:cxn>
              <a:cxn ang="0">
                <a:pos x="27" y="2"/>
              </a:cxn>
              <a:cxn ang="0">
                <a:pos x="12" y="26"/>
              </a:cxn>
              <a:cxn ang="0">
                <a:pos x="16" y="34"/>
              </a:cxn>
              <a:cxn ang="0">
                <a:pos x="23" y="26"/>
              </a:cxn>
              <a:cxn ang="0">
                <a:pos x="33" y="30"/>
              </a:cxn>
              <a:cxn ang="0">
                <a:pos x="38" y="31"/>
              </a:cxn>
              <a:cxn ang="0">
                <a:pos x="48" y="28"/>
              </a:cxn>
              <a:cxn ang="0">
                <a:pos x="73" y="91"/>
              </a:cxn>
              <a:cxn ang="0">
                <a:pos x="65" y="104"/>
              </a:cxn>
              <a:cxn ang="0">
                <a:pos x="112" y="106"/>
              </a:cxn>
              <a:cxn ang="0">
                <a:pos x="120" y="25"/>
              </a:cxn>
            </a:cxnLst>
            <a:rect l="0" t="0" r="r" b="b"/>
            <a:pathLst>
              <a:path w="120" h="111">
                <a:moveTo>
                  <a:pt x="21" y="104"/>
                </a:moveTo>
                <a:cubicBezTo>
                  <a:pt x="9" y="57"/>
                  <a:pt x="9" y="57"/>
                  <a:pt x="9" y="57"/>
                </a:cubicBezTo>
                <a:cubicBezTo>
                  <a:pt x="50" y="46"/>
                  <a:pt x="50" y="46"/>
                  <a:pt x="50" y="46"/>
                </a:cubicBezTo>
                <a:cubicBezTo>
                  <a:pt x="62" y="94"/>
                  <a:pt x="62" y="94"/>
                  <a:pt x="62" y="94"/>
                </a:cubicBezTo>
                <a:lnTo>
                  <a:pt x="21" y="104"/>
                </a:lnTo>
                <a:close/>
                <a:moveTo>
                  <a:pt x="68" y="92"/>
                </a:moveTo>
                <a:cubicBezTo>
                  <a:pt x="54" y="38"/>
                  <a:pt x="54" y="38"/>
                  <a:pt x="54" y="38"/>
                </a:cubicBezTo>
                <a:cubicBezTo>
                  <a:pt x="53" y="35"/>
                  <a:pt x="50" y="33"/>
                  <a:pt x="47" y="33"/>
                </a:cubicBezTo>
                <a:cubicBezTo>
                  <a:pt x="40" y="35"/>
                  <a:pt x="40" y="35"/>
                  <a:pt x="40" y="35"/>
                </a:cubicBezTo>
                <a:cubicBezTo>
                  <a:pt x="40" y="36"/>
                  <a:pt x="40" y="36"/>
                  <a:pt x="40" y="36"/>
                </a:cubicBezTo>
                <a:cubicBezTo>
                  <a:pt x="41" y="40"/>
                  <a:pt x="39" y="43"/>
                  <a:pt x="36" y="44"/>
                </a:cubicBezTo>
                <a:cubicBezTo>
                  <a:pt x="21" y="48"/>
                  <a:pt x="21" y="48"/>
                  <a:pt x="21" y="48"/>
                </a:cubicBezTo>
                <a:cubicBezTo>
                  <a:pt x="17" y="49"/>
                  <a:pt x="14" y="47"/>
                  <a:pt x="13" y="44"/>
                </a:cubicBezTo>
                <a:cubicBezTo>
                  <a:pt x="13" y="43"/>
                  <a:pt x="13" y="43"/>
                  <a:pt x="13" y="42"/>
                </a:cubicBezTo>
                <a:cubicBezTo>
                  <a:pt x="6" y="44"/>
                  <a:pt x="6" y="44"/>
                  <a:pt x="6" y="44"/>
                </a:cubicBezTo>
                <a:cubicBezTo>
                  <a:pt x="2" y="45"/>
                  <a:pt x="0" y="48"/>
                  <a:pt x="1" y="52"/>
                </a:cubicBezTo>
                <a:cubicBezTo>
                  <a:pt x="15" y="106"/>
                  <a:pt x="15" y="106"/>
                  <a:pt x="15" y="106"/>
                </a:cubicBezTo>
                <a:cubicBezTo>
                  <a:pt x="16" y="109"/>
                  <a:pt x="19" y="111"/>
                  <a:pt x="23" y="110"/>
                </a:cubicBezTo>
                <a:cubicBezTo>
                  <a:pt x="64" y="99"/>
                  <a:pt x="64" y="99"/>
                  <a:pt x="64" y="99"/>
                </a:cubicBezTo>
                <a:cubicBezTo>
                  <a:pt x="67" y="99"/>
                  <a:pt x="69" y="95"/>
                  <a:pt x="68" y="92"/>
                </a:cubicBezTo>
                <a:moveTo>
                  <a:pt x="46" y="79"/>
                </a:moveTo>
                <a:cubicBezTo>
                  <a:pt x="21" y="85"/>
                  <a:pt x="21" y="85"/>
                  <a:pt x="21" y="85"/>
                </a:cubicBezTo>
                <a:cubicBezTo>
                  <a:pt x="21" y="86"/>
                  <a:pt x="20" y="85"/>
                  <a:pt x="20" y="84"/>
                </a:cubicBezTo>
                <a:cubicBezTo>
                  <a:pt x="19" y="83"/>
                  <a:pt x="19" y="83"/>
                  <a:pt x="19" y="83"/>
                </a:cubicBezTo>
                <a:cubicBezTo>
                  <a:pt x="19" y="83"/>
                  <a:pt x="20" y="82"/>
                  <a:pt x="20" y="82"/>
                </a:cubicBezTo>
                <a:cubicBezTo>
                  <a:pt x="45" y="75"/>
                  <a:pt x="45" y="75"/>
                  <a:pt x="45" y="75"/>
                </a:cubicBezTo>
                <a:cubicBezTo>
                  <a:pt x="46" y="75"/>
                  <a:pt x="46" y="76"/>
                  <a:pt x="47" y="76"/>
                </a:cubicBezTo>
                <a:cubicBezTo>
                  <a:pt x="47" y="77"/>
                  <a:pt x="47" y="77"/>
                  <a:pt x="47" y="77"/>
                </a:cubicBezTo>
                <a:cubicBezTo>
                  <a:pt x="47" y="78"/>
                  <a:pt x="47" y="79"/>
                  <a:pt x="46" y="79"/>
                </a:cubicBezTo>
                <a:moveTo>
                  <a:pt x="47" y="57"/>
                </a:moveTo>
                <a:cubicBezTo>
                  <a:pt x="16" y="65"/>
                  <a:pt x="16" y="65"/>
                  <a:pt x="16" y="65"/>
                </a:cubicBezTo>
                <a:cubicBezTo>
                  <a:pt x="15" y="66"/>
                  <a:pt x="15" y="65"/>
                  <a:pt x="15" y="64"/>
                </a:cubicBezTo>
                <a:cubicBezTo>
                  <a:pt x="14" y="63"/>
                  <a:pt x="14" y="63"/>
                  <a:pt x="14" y="63"/>
                </a:cubicBezTo>
                <a:cubicBezTo>
                  <a:pt x="14" y="63"/>
                  <a:pt x="15" y="62"/>
                  <a:pt x="15" y="62"/>
                </a:cubicBezTo>
                <a:cubicBezTo>
                  <a:pt x="46" y="54"/>
                  <a:pt x="46" y="54"/>
                  <a:pt x="46" y="54"/>
                </a:cubicBezTo>
                <a:cubicBezTo>
                  <a:pt x="46" y="54"/>
                  <a:pt x="47" y="54"/>
                  <a:pt x="47" y="55"/>
                </a:cubicBezTo>
                <a:cubicBezTo>
                  <a:pt x="48" y="56"/>
                  <a:pt x="48" y="56"/>
                  <a:pt x="48" y="56"/>
                </a:cubicBezTo>
                <a:cubicBezTo>
                  <a:pt x="48" y="57"/>
                  <a:pt x="47" y="57"/>
                  <a:pt x="47" y="57"/>
                </a:cubicBezTo>
                <a:moveTo>
                  <a:pt x="50" y="65"/>
                </a:moveTo>
                <a:cubicBezTo>
                  <a:pt x="50" y="66"/>
                  <a:pt x="50" y="66"/>
                  <a:pt x="50" y="66"/>
                </a:cubicBezTo>
                <a:cubicBezTo>
                  <a:pt x="50" y="67"/>
                  <a:pt x="50" y="68"/>
                  <a:pt x="49" y="68"/>
                </a:cubicBezTo>
                <a:cubicBezTo>
                  <a:pt x="19" y="76"/>
                  <a:pt x="19" y="76"/>
                  <a:pt x="19" y="76"/>
                </a:cubicBezTo>
                <a:cubicBezTo>
                  <a:pt x="18" y="76"/>
                  <a:pt x="18" y="76"/>
                  <a:pt x="17" y="75"/>
                </a:cubicBezTo>
                <a:cubicBezTo>
                  <a:pt x="17" y="74"/>
                  <a:pt x="17" y="74"/>
                  <a:pt x="17" y="74"/>
                </a:cubicBezTo>
                <a:cubicBezTo>
                  <a:pt x="17" y="73"/>
                  <a:pt x="17" y="73"/>
                  <a:pt x="18" y="72"/>
                </a:cubicBezTo>
                <a:cubicBezTo>
                  <a:pt x="49" y="64"/>
                  <a:pt x="49" y="64"/>
                  <a:pt x="49" y="64"/>
                </a:cubicBezTo>
                <a:cubicBezTo>
                  <a:pt x="49" y="64"/>
                  <a:pt x="50" y="65"/>
                  <a:pt x="50" y="65"/>
                </a:cubicBezTo>
                <a:moveTo>
                  <a:pt x="47" y="89"/>
                </a:moveTo>
                <a:cubicBezTo>
                  <a:pt x="47" y="89"/>
                  <a:pt x="47" y="90"/>
                  <a:pt x="46" y="90"/>
                </a:cubicBezTo>
                <a:cubicBezTo>
                  <a:pt x="24" y="96"/>
                  <a:pt x="24" y="96"/>
                  <a:pt x="24" y="96"/>
                </a:cubicBezTo>
                <a:cubicBezTo>
                  <a:pt x="23" y="96"/>
                  <a:pt x="23" y="96"/>
                  <a:pt x="23" y="95"/>
                </a:cubicBezTo>
                <a:cubicBezTo>
                  <a:pt x="22" y="94"/>
                  <a:pt x="22" y="94"/>
                  <a:pt x="22" y="94"/>
                </a:cubicBezTo>
                <a:cubicBezTo>
                  <a:pt x="22" y="93"/>
                  <a:pt x="22" y="93"/>
                  <a:pt x="23" y="92"/>
                </a:cubicBezTo>
                <a:cubicBezTo>
                  <a:pt x="45" y="87"/>
                  <a:pt x="45" y="87"/>
                  <a:pt x="45" y="87"/>
                </a:cubicBezTo>
                <a:cubicBezTo>
                  <a:pt x="46" y="86"/>
                  <a:pt x="47" y="87"/>
                  <a:pt x="47" y="87"/>
                </a:cubicBezTo>
                <a:lnTo>
                  <a:pt x="47" y="89"/>
                </a:lnTo>
                <a:close/>
                <a:moveTo>
                  <a:pt x="25" y="33"/>
                </a:moveTo>
                <a:cubicBezTo>
                  <a:pt x="26" y="33"/>
                  <a:pt x="27" y="33"/>
                  <a:pt x="27" y="34"/>
                </a:cubicBezTo>
                <a:cubicBezTo>
                  <a:pt x="27" y="35"/>
                  <a:pt x="27" y="36"/>
                  <a:pt x="26" y="36"/>
                </a:cubicBezTo>
                <a:cubicBezTo>
                  <a:pt x="25" y="37"/>
                  <a:pt x="24" y="36"/>
                  <a:pt x="23" y="35"/>
                </a:cubicBezTo>
                <a:cubicBezTo>
                  <a:pt x="23" y="34"/>
                  <a:pt x="24" y="33"/>
                  <a:pt x="25" y="33"/>
                </a:cubicBezTo>
                <a:moveTo>
                  <a:pt x="20" y="38"/>
                </a:moveTo>
                <a:cubicBezTo>
                  <a:pt x="18" y="38"/>
                  <a:pt x="18" y="38"/>
                  <a:pt x="18" y="38"/>
                </a:cubicBezTo>
                <a:cubicBezTo>
                  <a:pt x="16" y="39"/>
                  <a:pt x="15" y="41"/>
                  <a:pt x="15" y="43"/>
                </a:cubicBezTo>
                <a:cubicBezTo>
                  <a:pt x="15" y="43"/>
                  <a:pt x="15" y="43"/>
                  <a:pt x="15" y="43"/>
                </a:cubicBezTo>
                <a:cubicBezTo>
                  <a:pt x="16" y="45"/>
                  <a:pt x="18" y="46"/>
                  <a:pt x="20" y="46"/>
                </a:cubicBezTo>
                <a:cubicBezTo>
                  <a:pt x="35" y="42"/>
                  <a:pt x="35" y="42"/>
                  <a:pt x="35" y="42"/>
                </a:cubicBezTo>
                <a:cubicBezTo>
                  <a:pt x="37" y="41"/>
                  <a:pt x="38" y="39"/>
                  <a:pt x="38" y="37"/>
                </a:cubicBezTo>
                <a:cubicBezTo>
                  <a:pt x="38" y="37"/>
                  <a:pt x="38" y="37"/>
                  <a:pt x="38" y="37"/>
                </a:cubicBezTo>
                <a:cubicBezTo>
                  <a:pt x="37" y="35"/>
                  <a:pt x="35" y="34"/>
                  <a:pt x="33" y="34"/>
                </a:cubicBezTo>
                <a:cubicBezTo>
                  <a:pt x="31" y="35"/>
                  <a:pt x="31" y="35"/>
                  <a:pt x="31" y="35"/>
                </a:cubicBezTo>
                <a:cubicBezTo>
                  <a:pt x="30" y="35"/>
                  <a:pt x="29" y="35"/>
                  <a:pt x="29" y="34"/>
                </a:cubicBezTo>
                <a:cubicBezTo>
                  <a:pt x="29" y="34"/>
                  <a:pt x="29" y="34"/>
                  <a:pt x="29" y="34"/>
                </a:cubicBezTo>
                <a:cubicBezTo>
                  <a:pt x="29" y="31"/>
                  <a:pt x="26" y="30"/>
                  <a:pt x="24" y="31"/>
                </a:cubicBezTo>
                <a:cubicBezTo>
                  <a:pt x="24" y="31"/>
                  <a:pt x="24" y="31"/>
                  <a:pt x="24" y="31"/>
                </a:cubicBezTo>
                <a:cubicBezTo>
                  <a:pt x="22" y="31"/>
                  <a:pt x="20" y="34"/>
                  <a:pt x="21" y="36"/>
                </a:cubicBezTo>
                <a:cubicBezTo>
                  <a:pt x="21" y="36"/>
                  <a:pt x="21" y="36"/>
                  <a:pt x="21" y="36"/>
                </a:cubicBezTo>
                <a:cubicBezTo>
                  <a:pt x="21" y="37"/>
                  <a:pt x="21" y="38"/>
                  <a:pt x="20" y="38"/>
                </a:cubicBezTo>
                <a:moveTo>
                  <a:pt x="18" y="18"/>
                </a:moveTo>
                <a:cubicBezTo>
                  <a:pt x="23" y="13"/>
                  <a:pt x="23" y="13"/>
                  <a:pt x="23" y="13"/>
                </a:cubicBezTo>
                <a:cubicBezTo>
                  <a:pt x="52" y="13"/>
                  <a:pt x="52" y="13"/>
                  <a:pt x="52" y="13"/>
                </a:cubicBezTo>
                <a:cubicBezTo>
                  <a:pt x="55" y="8"/>
                  <a:pt x="55" y="8"/>
                  <a:pt x="55" y="8"/>
                </a:cubicBezTo>
                <a:cubicBezTo>
                  <a:pt x="26" y="8"/>
                  <a:pt x="26" y="8"/>
                  <a:pt x="26" y="8"/>
                </a:cubicBezTo>
                <a:cubicBezTo>
                  <a:pt x="30" y="4"/>
                  <a:pt x="30" y="4"/>
                  <a:pt x="30" y="4"/>
                </a:cubicBezTo>
                <a:cubicBezTo>
                  <a:pt x="30" y="3"/>
                  <a:pt x="31" y="3"/>
                  <a:pt x="32" y="3"/>
                </a:cubicBezTo>
                <a:cubicBezTo>
                  <a:pt x="99" y="3"/>
                  <a:pt x="99" y="3"/>
                  <a:pt x="99" y="3"/>
                </a:cubicBezTo>
                <a:cubicBezTo>
                  <a:pt x="100" y="3"/>
                  <a:pt x="101" y="3"/>
                  <a:pt x="102" y="4"/>
                </a:cubicBezTo>
                <a:cubicBezTo>
                  <a:pt x="105" y="8"/>
                  <a:pt x="105" y="8"/>
                  <a:pt x="105" y="8"/>
                </a:cubicBezTo>
                <a:cubicBezTo>
                  <a:pt x="76" y="8"/>
                  <a:pt x="76" y="8"/>
                  <a:pt x="76" y="8"/>
                </a:cubicBezTo>
                <a:cubicBezTo>
                  <a:pt x="78" y="13"/>
                  <a:pt x="78" y="13"/>
                  <a:pt x="78" y="13"/>
                </a:cubicBezTo>
                <a:cubicBezTo>
                  <a:pt x="109" y="13"/>
                  <a:pt x="109" y="13"/>
                  <a:pt x="109" y="13"/>
                </a:cubicBezTo>
                <a:cubicBezTo>
                  <a:pt x="113" y="18"/>
                  <a:pt x="113" y="18"/>
                  <a:pt x="113" y="18"/>
                </a:cubicBezTo>
                <a:lnTo>
                  <a:pt x="18" y="18"/>
                </a:lnTo>
                <a:close/>
                <a:moveTo>
                  <a:pt x="117" y="18"/>
                </a:moveTo>
                <a:cubicBezTo>
                  <a:pt x="104" y="2"/>
                  <a:pt x="104" y="2"/>
                  <a:pt x="104" y="2"/>
                </a:cubicBezTo>
                <a:cubicBezTo>
                  <a:pt x="103" y="0"/>
                  <a:pt x="101" y="0"/>
                  <a:pt x="99" y="0"/>
                </a:cubicBezTo>
                <a:cubicBezTo>
                  <a:pt x="32" y="0"/>
                  <a:pt x="32" y="0"/>
                  <a:pt x="32" y="0"/>
                </a:cubicBezTo>
                <a:cubicBezTo>
                  <a:pt x="30" y="0"/>
                  <a:pt x="28" y="0"/>
                  <a:pt x="27" y="2"/>
                </a:cubicBezTo>
                <a:cubicBezTo>
                  <a:pt x="14" y="18"/>
                  <a:pt x="14" y="18"/>
                  <a:pt x="14" y="18"/>
                </a:cubicBezTo>
                <a:cubicBezTo>
                  <a:pt x="13" y="20"/>
                  <a:pt x="12" y="23"/>
                  <a:pt x="12" y="26"/>
                </a:cubicBezTo>
                <a:cubicBezTo>
                  <a:pt x="12" y="37"/>
                  <a:pt x="12" y="37"/>
                  <a:pt x="12" y="37"/>
                </a:cubicBezTo>
                <a:cubicBezTo>
                  <a:pt x="13" y="36"/>
                  <a:pt x="14" y="35"/>
                  <a:pt x="16" y="34"/>
                </a:cubicBezTo>
                <a:cubicBezTo>
                  <a:pt x="16" y="33"/>
                  <a:pt x="17" y="31"/>
                  <a:pt x="17" y="30"/>
                </a:cubicBezTo>
                <a:cubicBezTo>
                  <a:pt x="18" y="28"/>
                  <a:pt x="20" y="27"/>
                  <a:pt x="23" y="26"/>
                </a:cubicBezTo>
                <a:cubicBezTo>
                  <a:pt x="24" y="26"/>
                  <a:pt x="24" y="26"/>
                  <a:pt x="25" y="26"/>
                </a:cubicBezTo>
                <a:cubicBezTo>
                  <a:pt x="28" y="26"/>
                  <a:pt x="31" y="27"/>
                  <a:pt x="33" y="30"/>
                </a:cubicBezTo>
                <a:cubicBezTo>
                  <a:pt x="33" y="30"/>
                  <a:pt x="34" y="30"/>
                  <a:pt x="34" y="30"/>
                </a:cubicBezTo>
                <a:cubicBezTo>
                  <a:pt x="36" y="30"/>
                  <a:pt x="37" y="30"/>
                  <a:pt x="38" y="31"/>
                </a:cubicBezTo>
                <a:cubicBezTo>
                  <a:pt x="46" y="29"/>
                  <a:pt x="46" y="29"/>
                  <a:pt x="46" y="29"/>
                </a:cubicBezTo>
                <a:cubicBezTo>
                  <a:pt x="46" y="29"/>
                  <a:pt x="47" y="28"/>
                  <a:pt x="48" y="28"/>
                </a:cubicBezTo>
                <a:cubicBezTo>
                  <a:pt x="53" y="28"/>
                  <a:pt x="58" y="32"/>
                  <a:pt x="59" y="37"/>
                </a:cubicBezTo>
                <a:cubicBezTo>
                  <a:pt x="73" y="91"/>
                  <a:pt x="73" y="91"/>
                  <a:pt x="73" y="91"/>
                </a:cubicBezTo>
                <a:cubicBezTo>
                  <a:pt x="74" y="94"/>
                  <a:pt x="73" y="97"/>
                  <a:pt x="72" y="99"/>
                </a:cubicBezTo>
                <a:cubicBezTo>
                  <a:pt x="70" y="102"/>
                  <a:pt x="68" y="103"/>
                  <a:pt x="65" y="104"/>
                </a:cubicBezTo>
                <a:cubicBezTo>
                  <a:pt x="59" y="106"/>
                  <a:pt x="59" y="106"/>
                  <a:pt x="59" y="106"/>
                </a:cubicBezTo>
                <a:cubicBezTo>
                  <a:pt x="112" y="106"/>
                  <a:pt x="112" y="106"/>
                  <a:pt x="112" y="106"/>
                </a:cubicBezTo>
                <a:cubicBezTo>
                  <a:pt x="116" y="106"/>
                  <a:pt x="120" y="102"/>
                  <a:pt x="120" y="98"/>
                </a:cubicBezTo>
                <a:cubicBezTo>
                  <a:pt x="120" y="25"/>
                  <a:pt x="120" y="25"/>
                  <a:pt x="120" y="25"/>
                </a:cubicBezTo>
                <a:cubicBezTo>
                  <a:pt x="120" y="23"/>
                  <a:pt x="119" y="20"/>
                  <a:pt x="117" y="18"/>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5" name="Freeform 381"/>
          <p:cNvSpPr>
            <a:spLocks noEditPoints="1"/>
          </p:cNvSpPr>
          <p:nvPr/>
        </p:nvSpPr>
        <p:spPr bwMode="auto">
          <a:xfrm>
            <a:off x="7302846" y="3440494"/>
            <a:ext cx="361917" cy="327855"/>
          </a:xfrm>
          <a:custGeom>
            <a:avLst/>
            <a:gdLst/>
            <a:ahLst/>
            <a:cxnLst>
              <a:cxn ang="0">
                <a:pos x="91" y="55"/>
              </a:cxn>
              <a:cxn ang="0">
                <a:pos x="91" y="28"/>
              </a:cxn>
              <a:cxn ang="0">
                <a:pos x="68" y="28"/>
              </a:cxn>
              <a:cxn ang="0">
                <a:pos x="68" y="12"/>
              </a:cxn>
              <a:cxn ang="0">
                <a:pos x="91" y="5"/>
              </a:cxn>
              <a:cxn ang="0">
                <a:pos x="91" y="28"/>
              </a:cxn>
              <a:cxn ang="0">
                <a:pos x="114" y="28"/>
              </a:cxn>
              <a:cxn ang="0">
                <a:pos x="91" y="55"/>
              </a:cxn>
              <a:cxn ang="0">
                <a:pos x="91" y="0"/>
              </a:cxn>
              <a:cxn ang="0">
                <a:pos x="64" y="8"/>
              </a:cxn>
              <a:cxn ang="0">
                <a:pos x="64" y="28"/>
              </a:cxn>
              <a:cxn ang="0">
                <a:pos x="91" y="59"/>
              </a:cxn>
              <a:cxn ang="0">
                <a:pos x="118" y="28"/>
              </a:cxn>
              <a:cxn ang="0">
                <a:pos x="118" y="8"/>
              </a:cxn>
              <a:cxn ang="0">
                <a:pos x="91" y="0"/>
              </a:cxn>
              <a:cxn ang="0">
                <a:pos x="37" y="76"/>
              </a:cxn>
              <a:cxn ang="0">
                <a:pos x="37" y="85"/>
              </a:cxn>
              <a:cxn ang="0">
                <a:pos x="33" y="85"/>
              </a:cxn>
              <a:cxn ang="0">
                <a:pos x="33" y="76"/>
              </a:cxn>
              <a:cxn ang="0">
                <a:pos x="29" y="76"/>
              </a:cxn>
              <a:cxn ang="0">
                <a:pos x="35" y="68"/>
              </a:cxn>
              <a:cxn ang="0">
                <a:pos x="41" y="76"/>
              </a:cxn>
              <a:cxn ang="0">
                <a:pos x="37" y="76"/>
              </a:cxn>
              <a:cxn ang="0">
                <a:pos x="39" y="95"/>
              </a:cxn>
              <a:cxn ang="0">
                <a:pos x="15" y="95"/>
              </a:cxn>
              <a:cxn ang="0">
                <a:pos x="15" y="91"/>
              </a:cxn>
              <a:cxn ang="0">
                <a:pos x="39" y="91"/>
              </a:cxn>
              <a:cxn ang="0">
                <a:pos x="39" y="95"/>
              </a:cxn>
              <a:cxn ang="0">
                <a:pos x="19" y="68"/>
              </a:cxn>
              <a:cxn ang="0">
                <a:pos x="25" y="76"/>
              </a:cxn>
              <a:cxn ang="0">
                <a:pos x="21" y="76"/>
              </a:cxn>
              <a:cxn ang="0">
                <a:pos x="21" y="85"/>
              </a:cxn>
              <a:cxn ang="0">
                <a:pos x="17" y="85"/>
              </a:cxn>
              <a:cxn ang="0">
                <a:pos x="17" y="76"/>
              </a:cxn>
              <a:cxn ang="0">
                <a:pos x="13" y="76"/>
              </a:cxn>
              <a:cxn ang="0">
                <a:pos x="19" y="68"/>
              </a:cxn>
              <a:cxn ang="0">
                <a:pos x="94" y="64"/>
              </a:cxn>
              <a:cxn ang="0">
                <a:pos x="91" y="65"/>
              </a:cxn>
              <a:cxn ang="0">
                <a:pos x="89" y="64"/>
              </a:cxn>
              <a:cxn ang="0">
                <a:pos x="59" y="28"/>
              </a:cxn>
              <a:cxn ang="0">
                <a:pos x="59" y="19"/>
              </a:cxn>
              <a:cxn ang="0">
                <a:pos x="53" y="19"/>
              </a:cxn>
              <a:cxn ang="0">
                <a:pos x="53" y="32"/>
              </a:cxn>
              <a:cxn ang="0">
                <a:pos x="41" y="32"/>
              </a:cxn>
              <a:cxn ang="0">
                <a:pos x="41" y="19"/>
              </a:cxn>
              <a:cxn ang="0">
                <a:pos x="16" y="19"/>
              </a:cxn>
              <a:cxn ang="0">
                <a:pos x="0" y="36"/>
              </a:cxn>
              <a:cxn ang="0">
                <a:pos x="0" y="90"/>
              </a:cxn>
              <a:cxn ang="0">
                <a:pos x="16" y="107"/>
              </a:cxn>
              <a:cxn ang="0">
                <a:pos x="78" y="107"/>
              </a:cxn>
              <a:cxn ang="0">
                <a:pos x="94" y="90"/>
              </a:cxn>
              <a:cxn ang="0">
                <a:pos x="94" y="63"/>
              </a:cxn>
              <a:cxn ang="0">
                <a:pos x="94" y="64"/>
              </a:cxn>
            </a:cxnLst>
            <a:rect l="0" t="0" r="r" b="b"/>
            <a:pathLst>
              <a:path w="118" h="107">
                <a:moveTo>
                  <a:pt x="91" y="55"/>
                </a:moveTo>
                <a:cubicBezTo>
                  <a:pt x="91" y="28"/>
                  <a:pt x="91" y="28"/>
                  <a:pt x="91" y="28"/>
                </a:cubicBezTo>
                <a:cubicBezTo>
                  <a:pt x="68" y="28"/>
                  <a:pt x="68" y="28"/>
                  <a:pt x="68" y="28"/>
                </a:cubicBezTo>
                <a:cubicBezTo>
                  <a:pt x="68" y="12"/>
                  <a:pt x="68" y="12"/>
                  <a:pt x="68" y="12"/>
                </a:cubicBezTo>
                <a:cubicBezTo>
                  <a:pt x="77" y="11"/>
                  <a:pt x="85" y="9"/>
                  <a:pt x="91" y="5"/>
                </a:cubicBezTo>
                <a:cubicBezTo>
                  <a:pt x="91" y="28"/>
                  <a:pt x="91" y="28"/>
                  <a:pt x="91" y="28"/>
                </a:cubicBezTo>
                <a:cubicBezTo>
                  <a:pt x="114" y="28"/>
                  <a:pt x="114" y="28"/>
                  <a:pt x="114" y="28"/>
                </a:cubicBezTo>
                <a:cubicBezTo>
                  <a:pt x="114" y="38"/>
                  <a:pt x="107" y="46"/>
                  <a:pt x="91" y="55"/>
                </a:cubicBezTo>
                <a:moveTo>
                  <a:pt x="91" y="0"/>
                </a:moveTo>
                <a:cubicBezTo>
                  <a:pt x="85" y="5"/>
                  <a:pt x="76" y="8"/>
                  <a:pt x="64" y="8"/>
                </a:cubicBezTo>
                <a:cubicBezTo>
                  <a:pt x="64" y="28"/>
                  <a:pt x="64" y="28"/>
                  <a:pt x="64" y="28"/>
                </a:cubicBezTo>
                <a:cubicBezTo>
                  <a:pt x="64" y="41"/>
                  <a:pt x="75" y="51"/>
                  <a:pt x="91" y="59"/>
                </a:cubicBezTo>
                <a:cubicBezTo>
                  <a:pt x="107" y="51"/>
                  <a:pt x="118" y="41"/>
                  <a:pt x="118" y="28"/>
                </a:cubicBezTo>
                <a:cubicBezTo>
                  <a:pt x="118" y="8"/>
                  <a:pt x="118" y="8"/>
                  <a:pt x="118" y="8"/>
                </a:cubicBezTo>
                <a:cubicBezTo>
                  <a:pt x="107" y="8"/>
                  <a:pt x="98" y="5"/>
                  <a:pt x="91" y="0"/>
                </a:cubicBezTo>
                <a:moveTo>
                  <a:pt x="37" y="76"/>
                </a:moveTo>
                <a:cubicBezTo>
                  <a:pt x="37" y="85"/>
                  <a:pt x="37" y="85"/>
                  <a:pt x="37" y="85"/>
                </a:cubicBezTo>
                <a:cubicBezTo>
                  <a:pt x="33" y="85"/>
                  <a:pt x="33" y="85"/>
                  <a:pt x="33" y="85"/>
                </a:cubicBezTo>
                <a:cubicBezTo>
                  <a:pt x="33" y="76"/>
                  <a:pt x="33" y="76"/>
                  <a:pt x="33" y="76"/>
                </a:cubicBezTo>
                <a:cubicBezTo>
                  <a:pt x="29" y="76"/>
                  <a:pt x="29" y="76"/>
                  <a:pt x="29" y="76"/>
                </a:cubicBezTo>
                <a:cubicBezTo>
                  <a:pt x="35" y="68"/>
                  <a:pt x="35" y="68"/>
                  <a:pt x="35" y="68"/>
                </a:cubicBezTo>
                <a:cubicBezTo>
                  <a:pt x="41" y="76"/>
                  <a:pt x="41" y="76"/>
                  <a:pt x="41" y="76"/>
                </a:cubicBezTo>
                <a:lnTo>
                  <a:pt x="37" y="76"/>
                </a:lnTo>
                <a:close/>
                <a:moveTo>
                  <a:pt x="39" y="95"/>
                </a:moveTo>
                <a:cubicBezTo>
                  <a:pt x="15" y="95"/>
                  <a:pt x="15" y="95"/>
                  <a:pt x="15" y="95"/>
                </a:cubicBezTo>
                <a:cubicBezTo>
                  <a:pt x="15" y="91"/>
                  <a:pt x="15" y="91"/>
                  <a:pt x="15" y="91"/>
                </a:cubicBezTo>
                <a:cubicBezTo>
                  <a:pt x="39" y="91"/>
                  <a:pt x="39" y="91"/>
                  <a:pt x="39" y="91"/>
                </a:cubicBezTo>
                <a:lnTo>
                  <a:pt x="39" y="95"/>
                </a:lnTo>
                <a:close/>
                <a:moveTo>
                  <a:pt x="19" y="68"/>
                </a:moveTo>
                <a:cubicBezTo>
                  <a:pt x="25" y="76"/>
                  <a:pt x="25" y="76"/>
                  <a:pt x="25" y="76"/>
                </a:cubicBezTo>
                <a:cubicBezTo>
                  <a:pt x="21" y="76"/>
                  <a:pt x="21" y="76"/>
                  <a:pt x="21" y="76"/>
                </a:cubicBezTo>
                <a:cubicBezTo>
                  <a:pt x="21" y="85"/>
                  <a:pt x="21" y="85"/>
                  <a:pt x="21" y="85"/>
                </a:cubicBezTo>
                <a:cubicBezTo>
                  <a:pt x="17" y="85"/>
                  <a:pt x="17" y="85"/>
                  <a:pt x="17" y="85"/>
                </a:cubicBezTo>
                <a:cubicBezTo>
                  <a:pt x="17" y="76"/>
                  <a:pt x="17" y="76"/>
                  <a:pt x="17" y="76"/>
                </a:cubicBezTo>
                <a:cubicBezTo>
                  <a:pt x="13" y="76"/>
                  <a:pt x="13" y="76"/>
                  <a:pt x="13" y="76"/>
                </a:cubicBezTo>
                <a:lnTo>
                  <a:pt x="19" y="68"/>
                </a:lnTo>
                <a:close/>
                <a:moveTo>
                  <a:pt x="94" y="64"/>
                </a:moveTo>
                <a:cubicBezTo>
                  <a:pt x="91" y="65"/>
                  <a:pt x="91" y="65"/>
                  <a:pt x="91" y="65"/>
                </a:cubicBezTo>
                <a:cubicBezTo>
                  <a:pt x="89" y="64"/>
                  <a:pt x="89" y="64"/>
                  <a:pt x="89" y="64"/>
                </a:cubicBezTo>
                <a:cubicBezTo>
                  <a:pt x="75" y="56"/>
                  <a:pt x="59" y="46"/>
                  <a:pt x="59" y="28"/>
                </a:cubicBezTo>
                <a:cubicBezTo>
                  <a:pt x="59" y="19"/>
                  <a:pt x="59" y="19"/>
                  <a:pt x="59" y="19"/>
                </a:cubicBezTo>
                <a:cubicBezTo>
                  <a:pt x="53" y="19"/>
                  <a:pt x="53" y="19"/>
                  <a:pt x="53" y="19"/>
                </a:cubicBezTo>
                <a:cubicBezTo>
                  <a:pt x="53" y="32"/>
                  <a:pt x="53" y="32"/>
                  <a:pt x="53" y="32"/>
                </a:cubicBezTo>
                <a:cubicBezTo>
                  <a:pt x="41" y="32"/>
                  <a:pt x="41" y="32"/>
                  <a:pt x="41" y="32"/>
                </a:cubicBezTo>
                <a:cubicBezTo>
                  <a:pt x="41" y="19"/>
                  <a:pt x="41" y="19"/>
                  <a:pt x="41" y="19"/>
                </a:cubicBezTo>
                <a:cubicBezTo>
                  <a:pt x="16" y="19"/>
                  <a:pt x="16" y="19"/>
                  <a:pt x="16" y="19"/>
                </a:cubicBezTo>
                <a:cubicBezTo>
                  <a:pt x="7" y="19"/>
                  <a:pt x="0" y="27"/>
                  <a:pt x="0" y="36"/>
                </a:cubicBezTo>
                <a:cubicBezTo>
                  <a:pt x="0" y="90"/>
                  <a:pt x="0" y="90"/>
                  <a:pt x="0" y="90"/>
                </a:cubicBezTo>
                <a:cubicBezTo>
                  <a:pt x="0" y="99"/>
                  <a:pt x="7" y="107"/>
                  <a:pt x="16" y="107"/>
                </a:cubicBezTo>
                <a:cubicBezTo>
                  <a:pt x="78" y="107"/>
                  <a:pt x="78" y="107"/>
                  <a:pt x="78" y="107"/>
                </a:cubicBezTo>
                <a:cubicBezTo>
                  <a:pt x="87" y="107"/>
                  <a:pt x="94" y="99"/>
                  <a:pt x="94" y="90"/>
                </a:cubicBezTo>
                <a:cubicBezTo>
                  <a:pt x="94" y="63"/>
                  <a:pt x="94" y="63"/>
                  <a:pt x="94" y="63"/>
                </a:cubicBezTo>
                <a:cubicBezTo>
                  <a:pt x="94" y="63"/>
                  <a:pt x="94" y="64"/>
                  <a:pt x="94" y="64"/>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421114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Effect transition="in" filter="fade">
                                      <p:cBhvr>
                                        <p:cTn id="18" dur="500"/>
                                        <p:tgtEl>
                                          <p:spTgt spid="16"/>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childTnLst>
                          </p:cTn>
                        </p:par>
                        <p:par>
                          <p:cTn id="28" fill="hold">
                            <p:stCondLst>
                              <p:cond delay="2000"/>
                            </p:stCondLst>
                            <p:childTnLst>
                              <p:par>
                                <p:cTn id="29" presetID="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Effect transition="in" filter="fade">
                                      <p:cBhvr>
                                        <p:cTn id="43" dur="500"/>
                                        <p:tgtEl>
                                          <p:spTgt spid="44"/>
                                        </p:tgtEl>
                                      </p:cBhvr>
                                    </p:animEffect>
                                  </p:childTnLst>
                                </p:cTn>
                              </p:par>
                            </p:childTnLst>
                          </p:cTn>
                        </p:par>
                        <p:par>
                          <p:cTn id="44" fill="hold">
                            <p:stCondLst>
                              <p:cond delay="3000"/>
                            </p:stCondLst>
                            <p:childTnLst>
                              <p:par>
                                <p:cTn id="45" presetID="22" presetClass="entr" presetSubtype="1"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par>
                          <p:cTn id="48" fill="hold">
                            <p:stCondLst>
                              <p:cond delay="3500"/>
                            </p:stCondLst>
                            <p:childTnLst>
                              <p:par>
                                <p:cTn id="49" presetID="2" presetClass="entr" presetSubtype="8"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0-#ppt_w/2"/>
                                          </p:val>
                                        </p:tav>
                                        <p:tav tm="100000">
                                          <p:val>
                                            <p:strVal val="#ppt_x"/>
                                          </p:val>
                                        </p:tav>
                                      </p:tavLst>
                                    </p:anim>
                                    <p:anim calcmode="lin" valueType="num">
                                      <p:cBhvr additive="base">
                                        <p:cTn id="52" dur="500" fill="hold"/>
                                        <p:tgtEl>
                                          <p:spTgt spid="27"/>
                                        </p:tgtEl>
                                        <p:attrNameLst>
                                          <p:attrName>ppt_y</p:attrName>
                                        </p:attrNameLst>
                                      </p:cBhvr>
                                      <p:tavLst>
                                        <p:tav tm="0">
                                          <p:val>
                                            <p:strVal val="#ppt_y"/>
                                          </p:val>
                                        </p:tav>
                                        <p:tav tm="100000">
                                          <p:val>
                                            <p:strVal val="#ppt_y"/>
                                          </p:val>
                                        </p:tav>
                                      </p:tavLst>
                                    </p:anim>
                                  </p:childTnLst>
                                </p:cTn>
                              </p:par>
                            </p:childTnLst>
                          </p:cTn>
                        </p:par>
                        <p:par>
                          <p:cTn id="53" fill="hold">
                            <p:stCondLst>
                              <p:cond delay="4000"/>
                            </p:stCondLst>
                            <p:childTnLst>
                              <p:par>
                                <p:cTn id="54" presetID="53" presetClass="entr" presetSubtype="16" fill="hold" nodeType="after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p:cTn id="61" dur="500" fill="hold"/>
                                        <p:tgtEl>
                                          <p:spTgt spid="45"/>
                                        </p:tgtEl>
                                        <p:attrNameLst>
                                          <p:attrName>ppt_w</p:attrName>
                                        </p:attrNameLst>
                                      </p:cBhvr>
                                      <p:tavLst>
                                        <p:tav tm="0">
                                          <p:val>
                                            <p:fltVal val="0"/>
                                          </p:val>
                                        </p:tav>
                                        <p:tav tm="100000">
                                          <p:val>
                                            <p:strVal val="#ppt_w"/>
                                          </p:val>
                                        </p:tav>
                                      </p:tavLst>
                                    </p:anim>
                                    <p:anim calcmode="lin" valueType="num">
                                      <p:cBhvr>
                                        <p:cTn id="62" dur="500" fill="hold"/>
                                        <p:tgtEl>
                                          <p:spTgt spid="45"/>
                                        </p:tgtEl>
                                        <p:attrNameLst>
                                          <p:attrName>ppt_h</p:attrName>
                                        </p:attrNameLst>
                                      </p:cBhvr>
                                      <p:tavLst>
                                        <p:tav tm="0">
                                          <p:val>
                                            <p:fltVal val="0"/>
                                          </p:val>
                                        </p:tav>
                                        <p:tav tm="100000">
                                          <p:val>
                                            <p:strVal val="#ppt_h"/>
                                          </p:val>
                                        </p:tav>
                                      </p:tavLst>
                                    </p:anim>
                                    <p:animEffect transition="in" filter="fade">
                                      <p:cBhvr>
                                        <p:cTn id="63" dur="500"/>
                                        <p:tgtEl>
                                          <p:spTgt spid="45"/>
                                        </p:tgtEl>
                                      </p:cBhvr>
                                    </p:animEffect>
                                  </p:childTnLst>
                                </p:cTn>
                              </p:par>
                            </p:childTnLst>
                          </p:cTn>
                        </p:par>
                        <p:par>
                          <p:cTn id="64" fill="hold">
                            <p:stCondLst>
                              <p:cond delay="4500"/>
                            </p:stCondLst>
                            <p:childTnLst>
                              <p:par>
                                <p:cTn id="65" presetID="22" presetClass="entr" presetSubtype="1"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up)">
                                      <p:cBhvr>
                                        <p:cTn id="67" dur="500"/>
                                        <p:tgtEl>
                                          <p:spTgt spid="29"/>
                                        </p:tgtEl>
                                      </p:cBhvr>
                                    </p:animEffect>
                                  </p:childTnLst>
                                </p:cTn>
                              </p:par>
                            </p:childTnLst>
                          </p:cTn>
                        </p:par>
                        <p:par>
                          <p:cTn id="68" fill="hold">
                            <p:stCondLst>
                              <p:cond delay="5000"/>
                            </p:stCondLst>
                            <p:childTnLst>
                              <p:par>
                                <p:cTn id="69" presetID="2" presetClass="entr" presetSubtype="8" fill="hold" nodeType="after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0-#ppt_w/2"/>
                                          </p:val>
                                        </p:tav>
                                        <p:tav tm="100000">
                                          <p:val>
                                            <p:strVal val="#ppt_x"/>
                                          </p:val>
                                        </p:tav>
                                      </p:tavLst>
                                    </p:anim>
                                    <p:anim calcmode="lin" valueType="num">
                                      <p:cBhvr additive="base">
                                        <p:cTn id="72" dur="500" fill="hold"/>
                                        <p:tgtEl>
                                          <p:spTgt spid="35"/>
                                        </p:tgtEl>
                                        <p:attrNameLst>
                                          <p:attrName>ppt_y</p:attrName>
                                        </p:attrNameLst>
                                      </p:cBhvr>
                                      <p:tavLst>
                                        <p:tav tm="0">
                                          <p:val>
                                            <p:strVal val="#ppt_y"/>
                                          </p:val>
                                        </p:tav>
                                        <p:tav tm="100000">
                                          <p:val>
                                            <p:strVal val="#ppt_y"/>
                                          </p:val>
                                        </p:tav>
                                      </p:tavLst>
                                    </p:anim>
                                  </p:childTnLst>
                                </p:cTn>
                              </p:par>
                            </p:childTnLst>
                          </p:cTn>
                        </p:par>
                        <p:par>
                          <p:cTn id="73" fill="hold">
                            <p:stCondLst>
                              <p:cond delay="5500"/>
                            </p:stCondLst>
                            <p:childTnLst>
                              <p:par>
                                <p:cTn id="74" presetID="53" presetClass="entr" presetSubtype="16" fill="hold" nodeType="afterEffect">
                                  <p:stCondLst>
                                    <p:cond delay="0"/>
                                  </p:stCondLst>
                                  <p:childTnLst>
                                    <p:set>
                                      <p:cBhvr>
                                        <p:cTn id="75" dur="1" fill="hold">
                                          <p:stCondLst>
                                            <p:cond delay="0"/>
                                          </p:stCondLst>
                                        </p:cTn>
                                        <p:tgtEl>
                                          <p:spTgt spid="36"/>
                                        </p:tgtEl>
                                        <p:attrNameLst>
                                          <p:attrName>style.visibility</p:attrName>
                                        </p:attrNameLst>
                                      </p:cBhvr>
                                      <p:to>
                                        <p:strVal val="visible"/>
                                      </p:to>
                                    </p:set>
                                    <p:anim calcmode="lin" valueType="num">
                                      <p:cBhvr>
                                        <p:cTn id="76" dur="500" fill="hold"/>
                                        <p:tgtEl>
                                          <p:spTgt spid="36"/>
                                        </p:tgtEl>
                                        <p:attrNameLst>
                                          <p:attrName>ppt_w</p:attrName>
                                        </p:attrNameLst>
                                      </p:cBhvr>
                                      <p:tavLst>
                                        <p:tav tm="0">
                                          <p:val>
                                            <p:fltVal val="0"/>
                                          </p:val>
                                        </p:tav>
                                        <p:tav tm="100000">
                                          <p:val>
                                            <p:strVal val="#ppt_w"/>
                                          </p:val>
                                        </p:tav>
                                      </p:tavLst>
                                    </p:anim>
                                    <p:anim calcmode="lin" valueType="num">
                                      <p:cBhvr>
                                        <p:cTn id="77" dur="500" fill="hold"/>
                                        <p:tgtEl>
                                          <p:spTgt spid="36"/>
                                        </p:tgtEl>
                                        <p:attrNameLst>
                                          <p:attrName>ppt_h</p:attrName>
                                        </p:attrNameLst>
                                      </p:cBhvr>
                                      <p:tavLst>
                                        <p:tav tm="0">
                                          <p:val>
                                            <p:fltVal val="0"/>
                                          </p:val>
                                        </p:tav>
                                        <p:tav tm="100000">
                                          <p:val>
                                            <p:strVal val="#ppt_h"/>
                                          </p:val>
                                        </p:tav>
                                      </p:tavLst>
                                    </p:anim>
                                    <p:animEffect transition="in" filter="fade">
                                      <p:cBhvr>
                                        <p:cTn id="78" dur="500"/>
                                        <p:tgtEl>
                                          <p:spTgt spid="36"/>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anim calcmode="lin" valueType="num">
                                      <p:cBhvr>
                                        <p:cTn id="81" dur="500" fill="hold"/>
                                        <p:tgtEl>
                                          <p:spTgt spid="43"/>
                                        </p:tgtEl>
                                        <p:attrNameLst>
                                          <p:attrName>ppt_w</p:attrName>
                                        </p:attrNameLst>
                                      </p:cBhvr>
                                      <p:tavLst>
                                        <p:tav tm="0">
                                          <p:val>
                                            <p:fltVal val="0"/>
                                          </p:val>
                                        </p:tav>
                                        <p:tav tm="100000">
                                          <p:val>
                                            <p:strVal val="#ppt_w"/>
                                          </p:val>
                                        </p:tav>
                                      </p:tavLst>
                                    </p:anim>
                                    <p:anim calcmode="lin" valueType="num">
                                      <p:cBhvr>
                                        <p:cTn id="82" dur="500" fill="hold"/>
                                        <p:tgtEl>
                                          <p:spTgt spid="43"/>
                                        </p:tgtEl>
                                        <p:attrNameLst>
                                          <p:attrName>ppt_h</p:attrName>
                                        </p:attrNameLst>
                                      </p:cBhvr>
                                      <p:tavLst>
                                        <p:tav tm="0">
                                          <p:val>
                                            <p:fltVal val="0"/>
                                          </p:val>
                                        </p:tav>
                                        <p:tav tm="100000">
                                          <p:val>
                                            <p:strVal val="#ppt_h"/>
                                          </p:val>
                                        </p:tav>
                                      </p:tavLst>
                                    </p:anim>
                                    <p:animEffect transition="in" filter="fade">
                                      <p:cBhvr>
                                        <p:cTn id="83" dur="500"/>
                                        <p:tgtEl>
                                          <p:spTgt spid="43"/>
                                        </p:tgtEl>
                                      </p:cBhvr>
                                    </p:animEffect>
                                  </p:childTnLst>
                                </p:cTn>
                              </p:par>
                            </p:childTnLst>
                          </p:cTn>
                        </p:par>
                        <p:par>
                          <p:cTn id="84" fill="hold">
                            <p:stCondLst>
                              <p:cond delay="6000"/>
                            </p:stCondLst>
                            <p:childTnLst>
                              <p:par>
                                <p:cTn id="85" presetID="22" presetClass="entr" presetSubtype="1" fill="hold" grpId="0" nodeType="after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wipe(up)">
                                      <p:cBhvr>
                                        <p:cTn id="8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21" grpId="0"/>
      <p:bldP spid="29" grpId="0"/>
      <p:bldP spid="37" grpId="0"/>
      <p:bldP spid="42" grpId="0" animBg="1"/>
      <p:bldP spid="43" grpId="0" animBg="1"/>
      <p:bldP spid="44" grpId="0" animBg="1"/>
      <p:bldP spid="4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6" name="Group 18"/>
          <p:cNvGrpSpPr/>
          <p:nvPr/>
        </p:nvGrpSpPr>
        <p:grpSpPr>
          <a:xfrm>
            <a:off x="4797184" y="3284481"/>
            <a:ext cx="3147676" cy="2721681"/>
            <a:chOff x="3386138" y="2149475"/>
            <a:chExt cx="2360757" cy="1484313"/>
          </a:xfrm>
          <a:solidFill>
            <a:srgbClr val="FE4A1E"/>
          </a:solidFill>
          <a:effectLst>
            <a:outerShdw blurRad="50800" dist="38100" dir="5400000" algn="t" rotWithShape="0">
              <a:prstClr val="black">
                <a:alpha val="40000"/>
              </a:prstClr>
            </a:outerShdw>
          </a:effectLst>
        </p:grpSpPr>
        <p:sp>
          <p:nvSpPr>
            <p:cNvPr id="10251" name="Freeform 11"/>
            <p:cNvSpPr>
              <a:spLocks/>
            </p:cNvSpPr>
            <p:nvPr/>
          </p:nvSpPr>
          <p:spPr bwMode="auto">
            <a:xfrm>
              <a:off x="3386138" y="2579688"/>
              <a:ext cx="1184275" cy="1054100"/>
            </a:xfrm>
            <a:custGeom>
              <a:avLst/>
              <a:gdLst/>
              <a:ahLst/>
              <a:cxnLst>
                <a:cxn ang="0">
                  <a:pos x="746" y="266"/>
                </a:cxn>
                <a:cxn ang="0">
                  <a:pos x="743" y="664"/>
                </a:cxn>
                <a:cxn ang="0">
                  <a:pos x="0" y="266"/>
                </a:cxn>
                <a:cxn ang="0">
                  <a:pos x="190" y="0"/>
                </a:cxn>
                <a:cxn ang="0">
                  <a:pos x="746" y="266"/>
                </a:cxn>
                <a:cxn ang="0">
                  <a:pos x="746" y="266"/>
                </a:cxn>
                <a:cxn ang="0">
                  <a:pos x="746" y="266"/>
                </a:cxn>
              </a:cxnLst>
              <a:rect l="0" t="0" r="r" b="b"/>
              <a:pathLst>
                <a:path w="746" h="664">
                  <a:moveTo>
                    <a:pt x="746" y="266"/>
                  </a:moveTo>
                  <a:lnTo>
                    <a:pt x="743" y="664"/>
                  </a:lnTo>
                  <a:lnTo>
                    <a:pt x="0" y="266"/>
                  </a:lnTo>
                  <a:lnTo>
                    <a:pt x="190" y="0"/>
                  </a:lnTo>
                  <a:lnTo>
                    <a:pt x="746" y="266"/>
                  </a:lnTo>
                  <a:lnTo>
                    <a:pt x="746" y="266"/>
                  </a:lnTo>
                  <a:lnTo>
                    <a:pt x="746" y="26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252" name="Freeform 12"/>
            <p:cNvSpPr>
              <a:spLocks/>
            </p:cNvSpPr>
            <p:nvPr/>
          </p:nvSpPr>
          <p:spPr bwMode="auto">
            <a:xfrm>
              <a:off x="4562620" y="2579688"/>
              <a:ext cx="1184275" cy="1054100"/>
            </a:xfrm>
            <a:custGeom>
              <a:avLst/>
              <a:gdLst/>
              <a:ahLst/>
              <a:cxnLst>
                <a:cxn ang="0">
                  <a:pos x="3" y="266"/>
                </a:cxn>
                <a:cxn ang="0">
                  <a:pos x="0" y="664"/>
                </a:cxn>
                <a:cxn ang="0">
                  <a:pos x="746" y="266"/>
                </a:cxn>
                <a:cxn ang="0">
                  <a:pos x="555" y="0"/>
                </a:cxn>
                <a:cxn ang="0">
                  <a:pos x="3" y="266"/>
                </a:cxn>
                <a:cxn ang="0">
                  <a:pos x="3" y="266"/>
                </a:cxn>
                <a:cxn ang="0">
                  <a:pos x="3" y="266"/>
                </a:cxn>
              </a:cxnLst>
              <a:rect l="0" t="0" r="r" b="b"/>
              <a:pathLst>
                <a:path w="746" h="664">
                  <a:moveTo>
                    <a:pt x="3" y="266"/>
                  </a:moveTo>
                  <a:lnTo>
                    <a:pt x="0" y="664"/>
                  </a:lnTo>
                  <a:lnTo>
                    <a:pt x="746" y="266"/>
                  </a:lnTo>
                  <a:lnTo>
                    <a:pt x="555" y="0"/>
                  </a:lnTo>
                  <a:lnTo>
                    <a:pt x="3" y="266"/>
                  </a:lnTo>
                  <a:lnTo>
                    <a:pt x="3" y="266"/>
                  </a:lnTo>
                  <a:lnTo>
                    <a:pt x="3" y="266"/>
                  </a:lnTo>
                  <a:close/>
                </a:path>
              </a:pathLst>
            </a:custGeom>
            <a:solidFill>
              <a:srgbClr val="EA360A"/>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253" name="Freeform 13"/>
            <p:cNvSpPr>
              <a:spLocks/>
            </p:cNvSpPr>
            <p:nvPr/>
          </p:nvSpPr>
          <p:spPr bwMode="auto">
            <a:xfrm>
              <a:off x="3687763" y="2149475"/>
              <a:ext cx="1766888" cy="852488"/>
            </a:xfrm>
            <a:custGeom>
              <a:avLst/>
              <a:gdLst/>
              <a:ahLst/>
              <a:cxnLst>
                <a:cxn ang="0">
                  <a:pos x="0" y="268"/>
                </a:cxn>
                <a:cxn ang="0">
                  <a:pos x="556" y="0"/>
                </a:cxn>
                <a:cxn ang="0">
                  <a:pos x="1113" y="268"/>
                </a:cxn>
                <a:cxn ang="0">
                  <a:pos x="556" y="537"/>
                </a:cxn>
                <a:cxn ang="0">
                  <a:pos x="0" y="268"/>
                </a:cxn>
                <a:cxn ang="0">
                  <a:pos x="0" y="268"/>
                </a:cxn>
              </a:cxnLst>
              <a:rect l="0" t="0" r="r" b="b"/>
              <a:pathLst>
                <a:path w="1113" h="537">
                  <a:moveTo>
                    <a:pt x="0" y="268"/>
                  </a:moveTo>
                  <a:lnTo>
                    <a:pt x="556" y="0"/>
                  </a:lnTo>
                  <a:lnTo>
                    <a:pt x="1113" y="268"/>
                  </a:lnTo>
                  <a:lnTo>
                    <a:pt x="556" y="537"/>
                  </a:lnTo>
                  <a:lnTo>
                    <a:pt x="0" y="268"/>
                  </a:lnTo>
                  <a:lnTo>
                    <a:pt x="0" y="268"/>
                  </a:lnTo>
                  <a:close/>
                </a:path>
              </a:pathLst>
            </a:custGeom>
            <a:solidFill>
              <a:srgbClr val="FE683C"/>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7" name="Group 17"/>
          <p:cNvGrpSpPr/>
          <p:nvPr/>
        </p:nvGrpSpPr>
        <p:grpSpPr>
          <a:xfrm>
            <a:off x="5305185" y="2032799"/>
            <a:ext cx="2142068" cy="2482988"/>
            <a:chOff x="3767138" y="1466850"/>
            <a:chExt cx="1606551" cy="1354138"/>
          </a:xfrm>
          <a:solidFill>
            <a:srgbClr val="5C9AD3"/>
          </a:solidFill>
          <a:effectLst>
            <a:outerShdw blurRad="50800" dist="38100" dir="5400000" algn="t" rotWithShape="0">
              <a:prstClr val="black">
                <a:alpha val="40000"/>
              </a:prstClr>
            </a:outerShdw>
          </a:effectLst>
        </p:grpSpPr>
        <p:sp>
          <p:nvSpPr>
            <p:cNvPr id="10254" name="Freeform 14"/>
            <p:cNvSpPr>
              <a:spLocks/>
            </p:cNvSpPr>
            <p:nvPr/>
          </p:nvSpPr>
          <p:spPr bwMode="auto">
            <a:xfrm>
              <a:off x="3767138" y="1466850"/>
              <a:ext cx="823913" cy="1354138"/>
            </a:xfrm>
            <a:custGeom>
              <a:avLst/>
              <a:gdLst/>
              <a:ahLst/>
              <a:cxnLst>
                <a:cxn ang="0">
                  <a:pos x="519" y="853"/>
                </a:cxn>
                <a:cxn ang="0">
                  <a:pos x="0" y="621"/>
                </a:cxn>
                <a:cxn ang="0">
                  <a:pos x="516" y="0"/>
                </a:cxn>
                <a:cxn ang="0">
                  <a:pos x="519" y="853"/>
                </a:cxn>
                <a:cxn ang="0">
                  <a:pos x="519" y="853"/>
                </a:cxn>
                <a:cxn ang="0">
                  <a:pos x="519" y="853"/>
                </a:cxn>
              </a:cxnLst>
              <a:rect l="0" t="0" r="r" b="b"/>
              <a:pathLst>
                <a:path w="519" h="853">
                  <a:moveTo>
                    <a:pt x="519" y="853"/>
                  </a:moveTo>
                  <a:lnTo>
                    <a:pt x="0" y="621"/>
                  </a:lnTo>
                  <a:lnTo>
                    <a:pt x="516" y="0"/>
                  </a:lnTo>
                  <a:lnTo>
                    <a:pt x="519" y="853"/>
                  </a:lnTo>
                  <a:lnTo>
                    <a:pt x="519" y="853"/>
                  </a:lnTo>
                  <a:lnTo>
                    <a:pt x="519" y="85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255" name="Freeform 15"/>
            <p:cNvSpPr>
              <a:spLocks/>
            </p:cNvSpPr>
            <p:nvPr/>
          </p:nvSpPr>
          <p:spPr bwMode="auto">
            <a:xfrm>
              <a:off x="4581526" y="1466850"/>
              <a:ext cx="792163" cy="1354138"/>
            </a:xfrm>
            <a:custGeom>
              <a:avLst/>
              <a:gdLst/>
              <a:ahLst/>
              <a:cxnLst>
                <a:cxn ang="0">
                  <a:pos x="1" y="853"/>
                </a:cxn>
                <a:cxn ang="0">
                  <a:pos x="499" y="632"/>
                </a:cxn>
                <a:cxn ang="0">
                  <a:pos x="0" y="0"/>
                </a:cxn>
                <a:cxn ang="0">
                  <a:pos x="1" y="853"/>
                </a:cxn>
                <a:cxn ang="0">
                  <a:pos x="1" y="853"/>
                </a:cxn>
                <a:cxn ang="0">
                  <a:pos x="1" y="853"/>
                </a:cxn>
              </a:cxnLst>
              <a:rect l="0" t="0" r="r" b="b"/>
              <a:pathLst>
                <a:path w="499" h="853">
                  <a:moveTo>
                    <a:pt x="1" y="853"/>
                  </a:moveTo>
                  <a:lnTo>
                    <a:pt x="499" y="632"/>
                  </a:lnTo>
                  <a:lnTo>
                    <a:pt x="0" y="0"/>
                  </a:lnTo>
                  <a:lnTo>
                    <a:pt x="1" y="853"/>
                  </a:lnTo>
                  <a:lnTo>
                    <a:pt x="1" y="853"/>
                  </a:lnTo>
                  <a:lnTo>
                    <a:pt x="1" y="853"/>
                  </a:lnTo>
                  <a:close/>
                </a:path>
              </a:pathLst>
            </a:custGeom>
            <a:solidFill>
              <a:srgbClr val="4886B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cxnSp>
        <p:nvCxnSpPr>
          <p:cNvPr id="22" name="Straight Arrow Connector 21"/>
          <p:cNvCxnSpPr/>
          <p:nvPr/>
        </p:nvCxnSpPr>
        <p:spPr>
          <a:xfrm flipH="1">
            <a:off x="6929663" y="2542417"/>
            <a:ext cx="1078356" cy="343552"/>
          </a:xfrm>
          <a:prstGeom prst="straightConnector1">
            <a:avLst/>
          </a:prstGeom>
          <a:ln w="38100">
            <a:solidFill>
              <a:srgbClr val="5C9AD3"/>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flipV="1">
            <a:off x="7973180" y="2099370"/>
            <a:ext cx="754667" cy="754569"/>
          </a:xfrm>
          <a:prstGeom prst="ellipse">
            <a:avLst/>
          </a:prstGeom>
          <a:solidFill>
            <a:srgbClr val="5C9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0" name="Oval 29"/>
          <p:cNvSpPr/>
          <p:nvPr/>
        </p:nvSpPr>
        <p:spPr>
          <a:xfrm flipV="1">
            <a:off x="3597700" y="3214034"/>
            <a:ext cx="754667" cy="754569"/>
          </a:xfrm>
          <a:prstGeom prst="ellipse">
            <a:avLst/>
          </a:prstGeom>
          <a:solidFill>
            <a:srgbClr val="FE4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2" name="Straight Arrow Connector 31"/>
          <p:cNvCxnSpPr/>
          <p:nvPr/>
        </p:nvCxnSpPr>
        <p:spPr>
          <a:xfrm rot="10800000" flipH="1" flipV="1">
            <a:off x="4253289" y="3841547"/>
            <a:ext cx="711200" cy="609600"/>
          </a:xfrm>
          <a:prstGeom prst="straightConnector1">
            <a:avLst/>
          </a:prstGeom>
          <a:ln w="38100">
            <a:solidFill>
              <a:srgbClr val="FE4A1E"/>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3341511" y="258228"/>
            <a:ext cx="5508978" cy="954108"/>
            <a:chOff x="3341511" y="258228"/>
            <a:chExt cx="5508978" cy="954108"/>
          </a:xfrm>
        </p:grpSpPr>
        <p:sp>
          <p:nvSpPr>
            <p:cNvPr id="25" name="TextBox 24"/>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29" name="TextBox 28"/>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grpSp>
        <p:nvGrpSpPr>
          <p:cNvPr id="35" name="Group 34"/>
          <p:cNvGrpSpPr/>
          <p:nvPr/>
        </p:nvGrpSpPr>
        <p:grpSpPr>
          <a:xfrm>
            <a:off x="8926084" y="2051397"/>
            <a:ext cx="2753114" cy="1299122"/>
            <a:chOff x="1128639" y="2083883"/>
            <a:chExt cx="2753114" cy="1299122"/>
          </a:xfrm>
        </p:grpSpPr>
        <p:sp>
          <p:nvSpPr>
            <p:cNvPr id="36" name="Text Box 10"/>
            <p:cNvSpPr txBox="1">
              <a:spLocks noChangeArrowheads="1"/>
            </p:cNvSpPr>
            <p:nvPr/>
          </p:nvSpPr>
          <p:spPr bwMode="auto">
            <a:xfrm>
              <a:off x="1138553" y="2398120"/>
              <a:ext cx="2743200" cy="984885"/>
            </a:xfrm>
            <a:prstGeom prst="rect">
              <a:avLst/>
            </a:prstGeom>
            <a:noFill/>
            <a:ln w="9525">
              <a:noFill/>
              <a:miter lim="800000"/>
              <a:headEnd/>
              <a:tailEnd/>
            </a:ln>
          </p:spPr>
          <p:txBody>
            <a:bodyPr wrap="square" lIns="60960" tIns="30480" rIns="60960" bIns="30480">
              <a:spAutoFit/>
            </a:bodyPr>
            <a:lstStyle/>
            <a:p>
              <a:r>
                <a:rPr lang="en-US" sz="1200" dirty="0">
                  <a:solidFill>
                    <a:schemeClr val="bg1"/>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37" name="TextBox 36"/>
            <p:cNvSpPr txBox="1"/>
            <p:nvPr/>
          </p:nvSpPr>
          <p:spPr>
            <a:xfrm>
              <a:off x="1128639" y="2083883"/>
              <a:ext cx="1828800" cy="338554"/>
            </a:xfrm>
            <a:prstGeom prst="rect">
              <a:avLst/>
            </a:prstGeom>
            <a:noFill/>
          </p:spPr>
          <p:txBody>
            <a:bodyPr wrap="square" rtlCol="0">
              <a:spAutoFit/>
            </a:bodyPr>
            <a:lstStyle/>
            <a:p>
              <a:r>
                <a:rPr lang="en-US" sz="1600" b="1" dirty="0">
                  <a:solidFill>
                    <a:srgbClr val="5C9AD3"/>
                  </a:solidFill>
                  <a:latin typeface="Candara" panose="020E0502030303020204" pitchFamily="34" charset="0"/>
                  <a:ea typeface="Roboto Light" panose="02000000000000000000" pitchFamily="2" charset="0"/>
                </a:rPr>
                <a:t>Bullet Title</a:t>
              </a:r>
              <a:endParaRPr lang="ru-RU" sz="1600" b="1" dirty="0">
                <a:solidFill>
                  <a:srgbClr val="5C9AD3"/>
                </a:solidFill>
                <a:latin typeface="Candara" panose="020E0502030303020204" pitchFamily="34" charset="0"/>
                <a:ea typeface="Roboto Light" panose="02000000000000000000" pitchFamily="2" charset="0"/>
              </a:endParaRPr>
            </a:p>
          </p:txBody>
        </p:sp>
      </p:grpSp>
      <p:grpSp>
        <p:nvGrpSpPr>
          <p:cNvPr id="38" name="Group 37"/>
          <p:cNvGrpSpPr/>
          <p:nvPr/>
        </p:nvGrpSpPr>
        <p:grpSpPr>
          <a:xfrm>
            <a:off x="524111" y="2162418"/>
            <a:ext cx="2753114" cy="1299122"/>
            <a:chOff x="1128639" y="2083883"/>
            <a:chExt cx="2753114" cy="1299122"/>
          </a:xfrm>
        </p:grpSpPr>
        <p:sp>
          <p:nvSpPr>
            <p:cNvPr id="39" name="Text Box 10"/>
            <p:cNvSpPr txBox="1">
              <a:spLocks noChangeArrowheads="1"/>
            </p:cNvSpPr>
            <p:nvPr/>
          </p:nvSpPr>
          <p:spPr bwMode="auto">
            <a:xfrm>
              <a:off x="1138553" y="2398120"/>
              <a:ext cx="2743200" cy="984885"/>
            </a:xfrm>
            <a:prstGeom prst="rect">
              <a:avLst/>
            </a:prstGeom>
            <a:noFill/>
            <a:ln w="9525">
              <a:noFill/>
              <a:miter lim="800000"/>
              <a:headEnd/>
              <a:tailEnd/>
            </a:ln>
          </p:spPr>
          <p:txBody>
            <a:bodyPr wrap="square" lIns="60960" tIns="30480" rIns="60960" bIns="30480">
              <a:spAutoFit/>
            </a:bodyPr>
            <a:lstStyle/>
            <a:p>
              <a:r>
                <a:rPr lang="en-US" sz="1200" dirty="0">
                  <a:solidFill>
                    <a:schemeClr val="bg1"/>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40" name="TextBox 39"/>
            <p:cNvSpPr txBox="1"/>
            <p:nvPr/>
          </p:nvSpPr>
          <p:spPr>
            <a:xfrm>
              <a:off x="1128639" y="2083883"/>
              <a:ext cx="1828800" cy="338554"/>
            </a:xfrm>
            <a:prstGeom prst="rect">
              <a:avLst/>
            </a:prstGeom>
            <a:noFill/>
          </p:spPr>
          <p:txBody>
            <a:bodyPr wrap="square" rtlCol="0">
              <a:spAutoFit/>
            </a:bodyPr>
            <a:lstStyle/>
            <a:p>
              <a:r>
                <a:rPr lang="en-US" sz="1600" b="1" dirty="0">
                  <a:solidFill>
                    <a:srgbClr val="FE4A1E"/>
                  </a:solidFill>
                  <a:latin typeface="Candara" panose="020E0502030303020204" pitchFamily="34" charset="0"/>
                  <a:ea typeface="Roboto Light" panose="02000000000000000000" pitchFamily="2" charset="0"/>
                </a:rPr>
                <a:t>Bullet Title</a:t>
              </a:r>
              <a:endParaRPr lang="ru-RU" sz="1600" b="1" dirty="0">
                <a:solidFill>
                  <a:srgbClr val="FE4A1E"/>
                </a:solidFill>
                <a:latin typeface="Candara" panose="020E0502030303020204" pitchFamily="34" charset="0"/>
                <a:ea typeface="Roboto Light" panose="02000000000000000000" pitchFamily="2" charset="0"/>
              </a:endParaRPr>
            </a:p>
          </p:txBody>
        </p:sp>
      </p:grpSp>
      <p:sp>
        <p:nvSpPr>
          <p:cNvPr id="41" name="Freeform 364"/>
          <p:cNvSpPr>
            <a:spLocks noEditPoints="1"/>
          </p:cNvSpPr>
          <p:nvPr/>
        </p:nvSpPr>
        <p:spPr bwMode="auto">
          <a:xfrm>
            <a:off x="3789216" y="3432795"/>
            <a:ext cx="342807" cy="317045"/>
          </a:xfrm>
          <a:custGeom>
            <a:avLst/>
            <a:gdLst/>
            <a:ahLst/>
            <a:cxnLst>
              <a:cxn ang="0">
                <a:pos x="9" y="57"/>
              </a:cxn>
              <a:cxn ang="0">
                <a:pos x="62" y="94"/>
              </a:cxn>
              <a:cxn ang="0">
                <a:pos x="68" y="92"/>
              </a:cxn>
              <a:cxn ang="0">
                <a:pos x="47" y="33"/>
              </a:cxn>
              <a:cxn ang="0">
                <a:pos x="40" y="36"/>
              </a:cxn>
              <a:cxn ang="0">
                <a:pos x="21" y="48"/>
              </a:cxn>
              <a:cxn ang="0">
                <a:pos x="13" y="42"/>
              </a:cxn>
              <a:cxn ang="0">
                <a:pos x="1" y="52"/>
              </a:cxn>
              <a:cxn ang="0">
                <a:pos x="23" y="110"/>
              </a:cxn>
              <a:cxn ang="0">
                <a:pos x="68" y="92"/>
              </a:cxn>
              <a:cxn ang="0">
                <a:pos x="21" y="85"/>
              </a:cxn>
              <a:cxn ang="0">
                <a:pos x="19" y="83"/>
              </a:cxn>
              <a:cxn ang="0">
                <a:pos x="45" y="75"/>
              </a:cxn>
              <a:cxn ang="0">
                <a:pos x="47" y="77"/>
              </a:cxn>
              <a:cxn ang="0">
                <a:pos x="47" y="57"/>
              </a:cxn>
              <a:cxn ang="0">
                <a:pos x="15" y="64"/>
              </a:cxn>
              <a:cxn ang="0">
                <a:pos x="15" y="62"/>
              </a:cxn>
              <a:cxn ang="0">
                <a:pos x="47" y="55"/>
              </a:cxn>
              <a:cxn ang="0">
                <a:pos x="47" y="57"/>
              </a:cxn>
              <a:cxn ang="0">
                <a:pos x="50" y="66"/>
              </a:cxn>
              <a:cxn ang="0">
                <a:pos x="19" y="76"/>
              </a:cxn>
              <a:cxn ang="0">
                <a:pos x="17" y="74"/>
              </a:cxn>
              <a:cxn ang="0">
                <a:pos x="49" y="64"/>
              </a:cxn>
              <a:cxn ang="0">
                <a:pos x="47" y="89"/>
              </a:cxn>
              <a:cxn ang="0">
                <a:pos x="24" y="96"/>
              </a:cxn>
              <a:cxn ang="0">
                <a:pos x="22" y="94"/>
              </a:cxn>
              <a:cxn ang="0">
                <a:pos x="45" y="87"/>
              </a:cxn>
              <a:cxn ang="0">
                <a:pos x="47" y="89"/>
              </a:cxn>
              <a:cxn ang="0">
                <a:pos x="27" y="34"/>
              </a:cxn>
              <a:cxn ang="0">
                <a:pos x="23" y="35"/>
              </a:cxn>
              <a:cxn ang="0">
                <a:pos x="20" y="38"/>
              </a:cxn>
              <a:cxn ang="0">
                <a:pos x="15" y="43"/>
              </a:cxn>
              <a:cxn ang="0">
                <a:pos x="20" y="46"/>
              </a:cxn>
              <a:cxn ang="0">
                <a:pos x="38" y="37"/>
              </a:cxn>
              <a:cxn ang="0">
                <a:pos x="33" y="34"/>
              </a:cxn>
              <a:cxn ang="0">
                <a:pos x="29" y="34"/>
              </a:cxn>
              <a:cxn ang="0">
                <a:pos x="24" y="31"/>
              </a:cxn>
              <a:cxn ang="0">
                <a:pos x="21" y="36"/>
              </a:cxn>
              <a:cxn ang="0">
                <a:pos x="20" y="38"/>
              </a:cxn>
              <a:cxn ang="0">
                <a:pos x="23" y="13"/>
              </a:cxn>
              <a:cxn ang="0">
                <a:pos x="55" y="8"/>
              </a:cxn>
              <a:cxn ang="0">
                <a:pos x="30" y="4"/>
              </a:cxn>
              <a:cxn ang="0">
                <a:pos x="99" y="3"/>
              </a:cxn>
              <a:cxn ang="0">
                <a:pos x="105" y="8"/>
              </a:cxn>
              <a:cxn ang="0">
                <a:pos x="78" y="13"/>
              </a:cxn>
              <a:cxn ang="0">
                <a:pos x="113" y="18"/>
              </a:cxn>
              <a:cxn ang="0">
                <a:pos x="117" y="18"/>
              </a:cxn>
              <a:cxn ang="0">
                <a:pos x="99" y="0"/>
              </a:cxn>
              <a:cxn ang="0">
                <a:pos x="27" y="2"/>
              </a:cxn>
              <a:cxn ang="0">
                <a:pos x="12" y="26"/>
              </a:cxn>
              <a:cxn ang="0">
                <a:pos x="16" y="34"/>
              </a:cxn>
              <a:cxn ang="0">
                <a:pos x="23" y="26"/>
              </a:cxn>
              <a:cxn ang="0">
                <a:pos x="33" y="30"/>
              </a:cxn>
              <a:cxn ang="0">
                <a:pos x="38" y="31"/>
              </a:cxn>
              <a:cxn ang="0">
                <a:pos x="48" y="28"/>
              </a:cxn>
              <a:cxn ang="0">
                <a:pos x="73" y="91"/>
              </a:cxn>
              <a:cxn ang="0">
                <a:pos x="65" y="104"/>
              </a:cxn>
              <a:cxn ang="0">
                <a:pos x="112" y="106"/>
              </a:cxn>
              <a:cxn ang="0">
                <a:pos x="120" y="25"/>
              </a:cxn>
            </a:cxnLst>
            <a:rect l="0" t="0" r="r" b="b"/>
            <a:pathLst>
              <a:path w="120" h="111">
                <a:moveTo>
                  <a:pt x="21" y="104"/>
                </a:moveTo>
                <a:cubicBezTo>
                  <a:pt x="9" y="57"/>
                  <a:pt x="9" y="57"/>
                  <a:pt x="9" y="57"/>
                </a:cubicBezTo>
                <a:cubicBezTo>
                  <a:pt x="50" y="46"/>
                  <a:pt x="50" y="46"/>
                  <a:pt x="50" y="46"/>
                </a:cubicBezTo>
                <a:cubicBezTo>
                  <a:pt x="62" y="94"/>
                  <a:pt x="62" y="94"/>
                  <a:pt x="62" y="94"/>
                </a:cubicBezTo>
                <a:lnTo>
                  <a:pt x="21" y="104"/>
                </a:lnTo>
                <a:close/>
                <a:moveTo>
                  <a:pt x="68" y="92"/>
                </a:moveTo>
                <a:cubicBezTo>
                  <a:pt x="54" y="38"/>
                  <a:pt x="54" y="38"/>
                  <a:pt x="54" y="38"/>
                </a:cubicBezTo>
                <a:cubicBezTo>
                  <a:pt x="53" y="35"/>
                  <a:pt x="50" y="33"/>
                  <a:pt x="47" y="33"/>
                </a:cubicBezTo>
                <a:cubicBezTo>
                  <a:pt x="40" y="35"/>
                  <a:pt x="40" y="35"/>
                  <a:pt x="40" y="35"/>
                </a:cubicBezTo>
                <a:cubicBezTo>
                  <a:pt x="40" y="36"/>
                  <a:pt x="40" y="36"/>
                  <a:pt x="40" y="36"/>
                </a:cubicBezTo>
                <a:cubicBezTo>
                  <a:pt x="41" y="40"/>
                  <a:pt x="39" y="43"/>
                  <a:pt x="36" y="44"/>
                </a:cubicBezTo>
                <a:cubicBezTo>
                  <a:pt x="21" y="48"/>
                  <a:pt x="21" y="48"/>
                  <a:pt x="21" y="48"/>
                </a:cubicBezTo>
                <a:cubicBezTo>
                  <a:pt x="17" y="49"/>
                  <a:pt x="14" y="47"/>
                  <a:pt x="13" y="44"/>
                </a:cubicBezTo>
                <a:cubicBezTo>
                  <a:pt x="13" y="43"/>
                  <a:pt x="13" y="43"/>
                  <a:pt x="13" y="42"/>
                </a:cubicBezTo>
                <a:cubicBezTo>
                  <a:pt x="6" y="44"/>
                  <a:pt x="6" y="44"/>
                  <a:pt x="6" y="44"/>
                </a:cubicBezTo>
                <a:cubicBezTo>
                  <a:pt x="2" y="45"/>
                  <a:pt x="0" y="48"/>
                  <a:pt x="1" y="52"/>
                </a:cubicBezTo>
                <a:cubicBezTo>
                  <a:pt x="15" y="106"/>
                  <a:pt x="15" y="106"/>
                  <a:pt x="15" y="106"/>
                </a:cubicBezTo>
                <a:cubicBezTo>
                  <a:pt x="16" y="109"/>
                  <a:pt x="19" y="111"/>
                  <a:pt x="23" y="110"/>
                </a:cubicBezTo>
                <a:cubicBezTo>
                  <a:pt x="64" y="99"/>
                  <a:pt x="64" y="99"/>
                  <a:pt x="64" y="99"/>
                </a:cubicBezTo>
                <a:cubicBezTo>
                  <a:pt x="67" y="99"/>
                  <a:pt x="69" y="95"/>
                  <a:pt x="68" y="92"/>
                </a:cubicBezTo>
                <a:moveTo>
                  <a:pt x="46" y="79"/>
                </a:moveTo>
                <a:cubicBezTo>
                  <a:pt x="21" y="85"/>
                  <a:pt x="21" y="85"/>
                  <a:pt x="21" y="85"/>
                </a:cubicBezTo>
                <a:cubicBezTo>
                  <a:pt x="21" y="86"/>
                  <a:pt x="20" y="85"/>
                  <a:pt x="20" y="84"/>
                </a:cubicBezTo>
                <a:cubicBezTo>
                  <a:pt x="19" y="83"/>
                  <a:pt x="19" y="83"/>
                  <a:pt x="19" y="83"/>
                </a:cubicBezTo>
                <a:cubicBezTo>
                  <a:pt x="19" y="83"/>
                  <a:pt x="20" y="82"/>
                  <a:pt x="20" y="82"/>
                </a:cubicBezTo>
                <a:cubicBezTo>
                  <a:pt x="45" y="75"/>
                  <a:pt x="45" y="75"/>
                  <a:pt x="45" y="75"/>
                </a:cubicBezTo>
                <a:cubicBezTo>
                  <a:pt x="46" y="75"/>
                  <a:pt x="46" y="76"/>
                  <a:pt x="47" y="76"/>
                </a:cubicBezTo>
                <a:cubicBezTo>
                  <a:pt x="47" y="77"/>
                  <a:pt x="47" y="77"/>
                  <a:pt x="47" y="77"/>
                </a:cubicBezTo>
                <a:cubicBezTo>
                  <a:pt x="47" y="78"/>
                  <a:pt x="47" y="79"/>
                  <a:pt x="46" y="79"/>
                </a:cubicBezTo>
                <a:moveTo>
                  <a:pt x="47" y="57"/>
                </a:moveTo>
                <a:cubicBezTo>
                  <a:pt x="16" y="65"/>
                  <a:pt x="16" y="65"/>
                  <a:pt x="16" y="65"/>
                </a:cubicBezTo>
                <a:cubicBezTo>
                  <a:pt x="15" y="66"/>
                  <a:pt x="15" y="65"/>
                  <a:pt x="15" y="64"/>
                </a:cubicBezTo>
                <a:cubicBezTo>
                  <a:pt x="14" y="63"/>
                  <a:pt x="14" y="63"/>
                  <a:pt x="14" y="63"/>
                </a:cubicBezTo>
                <a:cubicBezTo>
                  <a:pt x="14" y="63"/>
                  <a:pt x="15" y="62"/>
                  <a:pt x="15" y="62"/>
                </a:cubicBezTo>
                <a:cubicBezTo>
                  <a:pt x="46" y="54"/>
                  <a:pt x="46" y="54"/>
                  <a:pt x="46" y="54"/>
                </a:cubicBezTo>
                <a:cubicBezTo>
                  <a:pt x="46" y="54"/>
                  <a:pt x="47" y="54"/>
                  <a:pt x="47" y="55"/>
                </a:cubicBezTo>
                <a:cubicBezTo>
                  <a:pt x="48" y="56"/>
                  <a:pt x="48" y="56"/>
                  <a:pt x="48" y="56"/>
                </a:cubicBezTo>
                <a:cubicBezTo>
                  <a:pt x="48" y="57"/>
                  <a:pt x="47" y="57"/>
                  <a:pt x="47" y="57"/>
                </a:cubicBezTo>
                <a:moveTo>
                  <a:pt x="50" y="65"/>
                </a:moveTo>
                <a:cubicBezTo>
                  <a:pt x="50" y="66"/>
                  <a:pt x="50" y="66"/>
                  <a:pt x="50" y="66"/>
                </a:cubicBezTo>
                <a:cubicBezTo>
                  <a:pt x="50" y="67"/>
                  <a:pt x="50" y="68"/>
                  <a:pt x="49" y="68"/>
                </a:cubicBezTo>
                <a:cubicBezTo>
                  <a:pt x="19" y="76"/>
                  <a:pt x="19" y="76"/>
                  <a:pt x="19" y="76"/>
                </a:cubicBezTo>
                <a:cubicBezTo>
                  <a:pt x="18" y="76"/>
                  <a:pt x="18" y="76"/>
                  <a:pt x="17" y="75"/>
                </a:cubicBezTo>
                <a:cubicBezTo>
                  <a:pt x="17" y="74"/>
                  <a:pt x="17" y="74"/>
                  <a:pt x="17" y="74"/>
                </a:cubicBezTo>
                <a:cubicBezTo>
                  <a:pt x="17" y="73"/>
                  <a:pt x="17" y="73"/>
                  <a:pt x="18" y="72"/>
                </a:cubicBezTo>
                <a:cubicBezTo>
                  <a:pt x="49" y="64"/>
                  <a:pt x="49" y="64"/>
                  <a:pt x="49" y="64"/>
                </a:cubicBezTo>
                <a:cubicBezTo>
                  <a:pt x="49" y="64"/>
                  <a:pt x="50" y="65"/>
                  <a:pt x="50" y="65"/>
                </a:cubicBezTo>
                <a:moveTo>
                  <a:pt x="47" y="89"/>
                </a:moveTo>
                <a:cubicBezTo>
                  <a:pt x="47" y="89"/>
                  <a:pt x="47" y="90"/>
                  <a:pt x="46" y="90"/>
                </a:cubicBezTo>
                <a:cubicBezTo>
                  <a:pt x="24" y="96"/>
                  <a:pt x="24" y="96"/>
                  <a:pt x="24" y="96"/>
                </a:cubicBezTo>
                <a:cubicBezTo>
                  <a:pt x="23" y="96"/>
                  <a:pt x="23" y="96"/>
                  <a:pt x="23" y="95"/>
                </a:cubicBezTo>
                <a:cubicBezTo>
                  <a:pt x="22" y="94"/>
                  <a:pt x="22" y="94"/>
                  <a:pt x="22" y="94"/>
                </a:cubicBezTo>
                <a:cubicBezTo>
                  <a:pt x="22" y="93"/>
                  <a:pt x="22" y="93"/>
                  <a:pt x="23" y="92"/>
                </a:cubicBezTo>
                <a:cubicBezTo>
                  <a:pt x="45" y="87"/>
                  <a:pt x="45" y="87"/>
                  <a:pt x="45" y="87"/>
                </a:cubicBezTo>
                <a:cubicBezTo>
                  <a:pt x="46" y="86"/>
                  <a:pt x="47" y="87"/>
                  <a:pt x="47" y="87"/>
                </a:cubicBezTo>
                <a:lnTo>
                  <a:pt x="47" y="89"/>
                </a:lnTo>
                <a:close/>
                <a:moveTo>
                  <a:pt x="25" y="33"/>
                </a:moveTo>
                <a:cubicBezTo>
                  <a:pt x="26" y="33"/>
                  <a:pt x="27" y="33"/>
                  <a:pt x="27" y="34"/>
                </a:cubicBezTo>
                <a:cubicBezTo>
                  <a:pt x="27" y="35"/>
                  <a:pt x="27" y="36"/>
                  <a:pt x="26" y="36"/>
                </a:cubicBezTo>
                <a:cubicBezTo>
                  <a:pt x="25" y="37"/>
                  <a:pt x="24" y="36"/>
                  <a:pt x="23" y="35"/>
                </a:cubicBezTo>
                <a:cubicBezTo>
                  <a:pt x="23" y="34"/>
                  <a:pt x="24" y="33"/>
                  <a:pt x="25" y="33"/>
                </a:cubicBezTo>
                <a:moveTo>
                  <a:pt x="20" y="38"/>
                </a:moveTo>
                <a:cubicBezTo>
                  <a:pt x="18" y="38"/>
                  <a:pt x="18" y="38"/>
                  <a:pt x="18" y="38"/>
                </a:cubicBezTo>
                <a:cubicBezTo>
                  <a:pt x="16" y="39"/>
                  <a:pt x="15" y="41"/>
                  <a:pt x="15" y="43"/>
                </a:cubicBezTo>
                <a:cubicBezTo>
                  <a:pt x="15" y="43"/>
                  <a:pt x="15" y="43"/>
                  <a:pt x="15" y="43"/>
                </a:cubicBezTo>
                <a:cubicBezTo>
                  <a:pt x="16" y="45"/>
                  <a:pt x="18" y="46"/>
                  <a:pt x="20" y="46"/>
                </a:cubicBezTo>
                <a:cubicBezTo>
                  <a:pt x="35" y="42"/>
                  <a:pt x="35" y="42"/>
                  <a:pt x="35" y="42"/>
                </a:cubicBezTo>
                <a:cubicBezTo>
                  <a:pt x="37" y="41"/>
                  <a:pt x="38" y="39"/>
                  <a:pt x="38" y="37"/>
                </a:cubicBezTo>
                <a:cubicBezTo>
                  <a:pt x="38" y="37"/>
                  <a:pt x="38" y="37"/>
                  <a:pt x="38" y="37"/>
                </a:cubicBezTo>
                <a:cubicBezTo>
                  <a:pt x="37" y="35"/>
                  <a:pt x="35" y="34"/>
                  <a:pt x="33" y="34"/>
                </a:cubicBezTo>
                <a:cubicBezTo>
                  <a:pt x="31" y="35"/>
                  <a:pt x="31" y="35"/>
                  <a:pt x="31" y="35"/>
                </a:cubicBezTo>
                <a:cubicBezTo>
                  <a:pt x="30" y="35"/>
                  <a:pt x="29" y="35"/>
                  <a:pt x="29" y="34"/>
                </a:cubicBezTo>
                <a:cubicBezTo>
                  <a:pt x="29" y="34"/>
                  <a:pt x="29" y="34"/>
                  <a:pt x="29" y="34"/>
                </a:cubicBezTo>
                <a:cubicBezTo>
                  <a:pt x="29" y="31"/>
                  <a:pt x="26" y="30"/>
                  <a:pt x="24" y="31"/>
                </a:cubicBezTo>
                <a:cubicBezTo>
                  <a:pt x="24" y="31"/>
                  <a:pt x="24" y="31"/>
                  <a:pt x="24" y="31"/>
                </a:cubicBezTo>
                <a:cubicBezTo>
                  <a:pt x="22" y="31"/>
                  <a:pt x="20" y="34"/>
                  <a:pt x="21" y="36"/>
                </a:cubicBezTo>
                <a:cubicBezTo>
                  <a:pt x="21" y="36"/>
                  <a:pt x="21" y="36"/>
                  <a:pt x="21" y="36"/>
                </a:cubicBezTo>
                <a:cubicBezTo>
                  <a:pt x="21" y="37"/>
                  <a:pt x="21" y="38"/>
                  <a:pt x="20" y="38"/>
                </a:cubicBezTo>
                <a:moveTo>
                  <a:pt x="18" y="18"/>
                </a:moveTo>
                <a:cubicBezTo>
                  <a:pt x="23" y="13"/>
                  <a:pt x="23" y="13"/>
                  <a:pt x="23" y="13"/>
                </a:cubicBezTo>
                <a:cubicBezTo>
                  <a:pt x="52" y="13"/>
                  <a:pt x="52" y="13"/>
                  <a:pt x="52" y="13"/>
                </a:cubicBezTo>
                <a:cubicBezTo>
                  <a:pt x="55" y="8"/>
                  <a:pt x="55" y="8"/>
                  <a:pt x="55" y="8"/>
                </a:cubicBezTo>
                <a:cubicBezTo>
                  <a:pt x="26" y="8"/>
                  <a:pt x="26" y="8"/>
                  <a:pt x="26" y="8"/>
                </a:cubicBezTo>
                <a:cubicBezTo>
                  <a:pt x="30" y="4"/>
                  <a:pt x="30" y="4"/>
                  <a:pt x="30" y="4"/>
                </a:cubicBezTo>
                <a:cubicBezTo>
                  <a:pt x="30" y="3"/>
                  <a:pt x="31" y="3"/>
                  <a:pt x="32" y="3"/>
                </a:cubicBezTo>
                <a:cubicBezTo>
                  <a:pt x="99" y="3"/>
                  <a:pt x="99" y="3"/>
                  <a:pt x="99" y="3"/>
                </a:cubicBezTo>
                <a:cubicBezTo>
                  <a:pt x="100" y="3"/>
                  <a:pt x="101" y="3"/>
                  <a:pt x="102" y="4"/>
                </a:cubicBezTo>
                <a:cubicBezTo>
                  <a:pt x="105" y="8"/>
                  <a:pt x="105" y="8"/>
                  <a:pt x="105" y="8"/>
                </a:cubicBezTo>
                <a:cubicBezTo>
                  <a:pt x="76" y="8"/>
                  <a:pt x="76" y="8"/>
                  <a:pt x="76" y="8"/>
                </a:cubicBezTo>
                <a:cubicBezTo>
                  <a:pt x="78" y="13"/>
                  <a:pt x="78" y="13"/>
                  <a:pt x="78" y="13"/>
                </a:cubicBezTo>
                <a:cubicBezTo>
                  <a:pt x="109" y="13"/>
                  <a:pt x="109" y="13"/>
                  <a:pt x="109" y="13"/>
                </a:cubicBezTo>
                <a:cubicBezTo>
                  <a:pt x="113" y="18"/>
                  <a:pt x="113" y="18"/>
                  <a:pt x="113" y="18"/>
                </a:cubicBezTo>
                <a:lnTo>
                  <a:pt x="18" y="18"/>
                </a:lnTo>
                <a:close/>
                <a:moveTo>
                  <a:pt x="117" y="18"/>
                </a:moveTo>
                <a:cubicBezTo>
                  <a:pt x="104" y="2"/>
                  <a:pt x="104" y="2"/>
                  <a:pt x="104" y="2"/>
                </a:cubicBezTo>
                <a:cubicBezTo>
                  <a:pt x="103" y="0"/>
                  <a:pt x="101" y="0"/>
                  <a:pt x="99" y="0"/>
                </a:cubicBezTo>
                <a:cubicBezTo>
                  <a:pt x="32" y="0"/>
                  <a:pt x="32" y="0"/>
                  <a:pt x="32" y="0"/>
                </a:cubicBezTo>
                <a:cubicBezTo>
                  <a:pt x="30" y="0"/>
                  <a:pt x="28" y="0"/>
                  <a:pt x="27" y="2"/>
                </a:cubicBezTo>
                <a:cubicBezTo>
                  <a:pt x="14" y="18"/>
                  <a:pt x="14" y="18"/>
                  <a:pt x="14" y="18"/>
                </a:cubicBezTo>
                <a:cubicBezTo>
                  <a:pt x="13" y="20"/>
                  <a:pt x="12" y="23"/>
                  <a:pt x="12" y="26"/>
                </a:cubicBezTo>
                <a:cubicBezTo>
                  <a:pt x="12" y="37"/>
                  <a:pt x="12" y="37"/>
                  <a:pt x="12" y="37"/>
                </a:cubicBezTo>
                <a:cubicBezTo>
                  <a:pt x="13" y="36"/>
                  <a:pt x="14" y="35"/>
                  <a:pt x="16" y="34"/>
                </a:cubicBezTo>
                <a:cubicBezTo>
                  <a:pt x="16" y="33"/>
                  <a:pt x="17" y="31"/>
                  <a:pt x="17" y="30"/>
                </a:cubicBezTo>
                <a:cubicBezTo>
                  <a:pt x="18" y="28"/>
                  <a:pt x="20" y="27"/>
                  <a:pt x="23" y="26"/>
                </a:cubicBezTo>
                <a:cubicBezTo>
                  <a:pt x="24" y="26"/>
                  <a:pt x="24" y="26"/>
                  <a:pt x="25" y="26"/>
                </a:cubicBezTo>
                <a:cubicBezTo>
                  <a:pt x="28" y="26"/>
                  <a:pt x="31" y="27"/>
                  <a:pt x="33" y="30"/>
                </a:cubicBezTo>
                <a:cubicBezTo>
                  <a:pt x="33" y="30"/>
                  <a:pt x="34" y="30"/>
                  <a:pt x="34" y="30"/>
                </a:cubicBezTo>
                <a:cubicBezTo>
                  <a:pt x="36" y="30"/>
                  <a:pt x="37" y="30"/>
                  <a:pt x="38" y="31"/>
                </a:cubicBezTo>
                <a:cubicBezTo>
                  <a:pt x="46" y="29"/>
                  <a:pt x="46" y="29"/>
                  <a:pt x="46" y="29"/>
                </a:cubicBezTo>
                <a:cubicBezTo>
                  <a:pt x="46" y="29"/>
                  <a:pt x="47" y="28"/>
                  <a:pt x="48" y="28"/>
                </a:cubicBezTo>
                <a:cubicBezTo>
                  <a:pt x="53" y="28"/>
                  <a:pt x="58" y="32"/>
                  <a:pt x="59" y="37"/>
                </a:cubicBezTo>
                <a:cubicBezTo>
                  <a:pt x="73" y="91"/>
                  <a:pt x="73" y="91"/>
                  <a:pt x="73" y="91"/>
                </a:cubicBezTo>
                <a:cubicBezTo>
                  <a:pt x="74" y="94"/>
                  <a:pt x="73" y="97"/>
                  <a:pt x="72" y="99"/>
                </a:cubicBezTo>
                <a:cubicBezTo>
                  <a:pt x="70" y="102"/>
                  <a:pt x="68" y="103"/>
                  <a:pt x="65" y="104"/>
                </a:cubicBezTo>
                <a:cubicBezTo>
                  <a:pt x="59" y="106"/>
                  <a:pt x="59" y="106"/>
                  <a:pt x="59" y="106"/>
                </a:cubicBezTo>
                <a:cubicBezTo>
                  <a:pt x="112" y="106"/>
                  <a:pt x="112" y="106"/>
                  <a:pt x="112" y="106"/>
                </a:cubicBezTo>
                <a:cubicBezTo>
                  <a:pt x="116" y="106"/>
                  <a:pt x="120" y="102"/>
                  <a:pt x="120" y="98"/>
                </a:cubicBezTo>
                <a:cubicBezTo>
                  <a:pt x="120" y="25"/>
                  <a:pt x="120" y="25"/>
                  <a:pt x="120" y="25"/>
                </a:cubicBezTo>
                <a:cubicBezTo>
                  <a:pt x="120" y="23"/>
                  <a:pt x="119" y="20"/>
                  <a:pt x="117" y="18"/>
                </a:cubicBezTo>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42" name="Freeform 381"/>
          <p:cNvSpPr>
            <a:spLocks noEditPoints="1"/>
          </p:cNvSpPr>
          <p:nvPr/>
        </p:nvSpPr>
        <p:spPr bwMode="auto">
          <a:xfrm>
            <a:off x="8194273" y="2302335"/>
            <a:ext cx="361917" cy="327855"/>
          </a:xfrm>
          <a:custGeom>
            <a:avLst/>
            <a:gdLst/>
            <a:ahLst/>
            <a:cxnLst>
              <a:cxn ang="0">
                <a:pos x="91" y="55"/>
              </a:cxn>
              <a:cxn ang="0">
                <a:pos x="91" y="28"/>
              </a:cxn>
              <a:cxn ang="0">
                <a:pos x="68" y="28"/>
              </a:cxn>
              <a:cxn ang="0">
                <a:pos x="68" y="12"/>
              </a:cxn>
              <a:cxn ang="0">
                <a:pos x="91" y="5"/>
              </a:cxn>
              <a:cxn ang="0">
                <a:pos x="91" y="28"/>
              </a:cxn>
              <a:cxn ang="0">
                <a:pos x="114" y="28"/>
              </a:cxn>
              <a:cxn ang="0">
                <a:pos x="91" y="55"/>
              </a:cxn>
              <a:cxn ang="0">
                <a:pos x="91" y="0"/>
              </a:cxn>
              <a:cxn ang="0">
                <a:pos x="64" y="8"/>
              </a:cxn>
              <a:cxn ang="0">
                <a:pos x="64" y="28"/>
              </a:cxn>
              <a:cxn ang="0">
                <a:pos x="91" y="59"/>
              </a:cxn>
              <a:cxn ang="0">
                <a:pos x="118" y="28"/>
              </a:cxn>
              <a:cxn ang="0">
                <a:pos x="118" y="8"/>
              </a:cxn>
              <a:cxn ang="0">
                <a:pos x="91" y="0"/>
              </a:cxn>
              <a:cxn ang="0">
                <a:pos x="37" y="76"/>
              </a:cxn>
              <a:cxn ang="0">
                <a:pos x="37" y="85"/>
              </a:cxn>
              <a:cxn ang="0">
                <a:pos x="33" y="85"/>
              </a:cxn>
              <a:cxn ang="0">
                <a:pos x="33" y="76"/>
              </a:cxn>
              <a:cxn ang="0">
                <a:pos x="29" y="76"/>
              </a:cxn>
              <a:cxn ang="0">
                <a:pos x="35" y="68"/>
              </a:cxn>
              <a:cxn ang="0">
                <a:pos x="41" y="76"/>
              </a:cxn>
              <a:cxn ang="0">
                <a:pos x="37" y="76"/>
              </a:cxn>
              <a:cxn ang="0">
                <a:pos x="39" y="95"/>
              </a:cxn>
              <a:cxn ang="0">
                <a:pos x="15" y="95"/>
              </a:cxn>
              <a:cxn ang="0">
                <a:pos x="15" y="91"/>
              </a:cxn>
              <a:cxn ang="0">
                <a:pos x="39" y="91"/>
              </a:cxn>
              <a:cxn ang="0">
                <a:pos x="39" y="95"/>
              </a:cxn>
              <a:cxn ang="0">
                <a:pos x="19" y="68"/>
              </a:cxn>
              <a:cxn ang="0">
                <a:pos x="25" y="76"/>
              </a:cxn>
              <a:cxn ang="0">
                <a:pos x="21" y="76"/>
              </a:cxn>
              <a:cxn ang="0">
                <a:pos x="21" y="85"/>
              </a:cxn>
              <a:cxn ang="0">
                <a:pos x="17" y="85"/>
              </a:cxn>
              <a:cxn ang="0">
                <a:pos x="17" y="76"/>
              </a:cxn>
              <a:cxn ang="0">
                <a:pos x="13" y="76"/>
              </a:cxn>
              <a:cxn ang="0">
                <a:pos x="19" y="68"/>
              </a:cxn>
              <a:cxn ang="0">
                <a:pos x="94" y="64"/>
              </a:cxn>
              <a:cxn ang="0">
                <a:pos x="91" y="65"/>
              </a:cxn>
              <a:cxn ang="0">
                <a:pos x="89" y="64"/>
              </a:cxn>
              <a:cxn ang="0">
                <a:pos x="59" y="28"/>
              </a:cxn>
              <a:cxn ang="0">
                <a:pos x="59" y="19"/>
              </a:cxn>
              <a:cxn ang="0">
                <a:pos x="53" y="19"/>
              </a:cxn>
              <a:cxn ang="0">
                <a:pos x="53" y="32"/>
              </a:cxn>
              <a:cxn ang="0">
                <a:pos x="41" y="32"/>
              </a:cxn>
              <a:cxn ang="0">
                <a:pos x="41" y="19"/>
              </a:cxn>
              <a:cxn ang="0">
                <a:pos x="16" y="19"/>
              </a:cxn>
              <a:cxn ang="0">
                <a:pos x="0" y="36"/>
              </a:cxn>
              <a:cxn ang="0">
                <a:pos x="0" y="90"/>
              </a:cxn>
              <a:cxn ang="0">
                <a:pos x="16" y="107"/>
              </a:cxn>
              <a:cxn ang="0">
                <a:pos x="78" y="107"/>
              </a:cxn>
              <a:cxn ang="0">
                <a:pos x="94" y="90"/>
              </a:cxn>
              <a:cxn ang="0">
                <a:pos x="94" y="63"/>
              </a:cxn>
              <a:cxn ang="0">
                <a:pos x="94" y="64"/>
              </a:cxn>
            </a:cxnLst>
            <a:rect l="0" t="0" r="r" b="b"/>
            <a:pathLst>
              <a:path w="118" h="107">
                <a:moveTo>
                  <a:pt x="91" y="55"/>
                </a:moveTo>
                <a:cubicBezTo>
                  <a:pt x="91" y="28"/>
                  <a:pt x="91" y="28"/>
                  <a:pt x="91" y="28"/>
                </a:cubicBezTo>
                <a:cubicBezTo>
                  <a:pt x="68" y="28"/>
                  <a:pt x="68" y="28"/>
                  <a:pt x="68" y="28"/>
                </a:cubicBezTo>
                <a:cubicBezTo>
                  <a:pt x="68" y="12"/>
                  <a:pt x="68" y="12"/>
                  <a:pt x="68" y="12"/>
                </a:cubicBezTo>
                <a:cubicBezTo>
                  <a:pt x="77" y="11"/>
                  <a:pt x="85" y="9"/>
                  <a:pt x="91" y="5"/>
                </a:cubicBezTo>
                <a:cubicBezTo>
                  <a:pt x="91" y="28"/>
                  <a:pt x="91" y="28"/>
                  <a:pt x="91" y="28"/>
                </a:cubicBezTo>
                <a:cubicBezTo>
                  <a:pt x="114" y="28"/>
                  <a:pt x="114" y="28"/>
                  <a:pt x="114" y="28"/>
                </a:cubicBezTo>
                <a:cubicBezTo>
                  <a:pt x="114" y="38"/>
                  <a:pt x="107" y="46"/>
                  <a:pt x="91" y="55"/>
                </a:cubicBezTo>
                <a:moveTo>
                  <a:pt x="91" y="0"/>
                </a:moveTo>
                <a:cubicBezTo>
                  <a:pt x="85" y="5"/>
                  <a:pt x="76" y="8"/>
                  <a:pt x="64" y="8"/>
                </a:cubicBezTo>
                <a:cubicBezTo>
                  <a:pt x="64" y="28"/>
                  <a:pt x="64" y="28"/>
                  <a:pt x="64" y="28"/>
                </a:cubicBezTo>
                <a:cubicBezTo>
                  <a:pt x="64" y="41"/>
                  <a:pt x="75" y="51"/>
                  <a:pt x="91" y="59"/>
                </a:cubicBezTo>
                <a:cubicBezTo>
                  <a:pt x="107" y="51"/>
                  <a:pt x="118" y="41"/>
                  <a:pt x="118" y="28"/>
                </a:cubicBezTo>
                <a:cubicBezTo>
                  <a:pt x="118" y="8"/>
                  <a:pt x="118" y="8"/>
                  <a:pt x="118" y="8"/>
                </a:cubicBezTo>
                <a:cubicBezTo>
                  <a:pt x="107" y="8"/>
                  <a:pt x="98" y="5"/>
                  <a:pt x="91" y="0"/>
                </a:cubicBezTo>
                <a:moveTo>
                  <a:pt x="37" y="76"/>
                </a:moveTo>
                <a:cubicBezTo>
                  <a:pt x="37" y="85"/>
                  <a:pt x="37" y="85"/>
                  <a:pt x="37" y="85"/>
                </a:cubicBezTo>
                <a:cubicBezTo>
                  <a:pt x="33" y="85"/>
                  <a:pt x="33" y="85"/>
                  <a:pt x="33" y="85"/>
                </a:cubicBezTo>
                <a:cubicBezTo>
                  <a:pt x="33" y="76"/>
                  <a:pt x="33" y="76"/>
                  <a:pt x="33" y="76"/>
                </a:cubicBezTo>
                <a:cubicBezTo>
                  <a:pt x="29" y="76"/>
                  <a:pt x="29" y="76"/>
                  <a:pt x="29" y="76"/>
                </a:cubicBezTo>
                <a:cubicBezTo>
                  <a:pt x="35" y="68"/>
                  <a:pt x="35" y="68"/>
                  <a:pt x="35" y="68"/>
                </a:cubicBezTo>
                <a:cubicBezTo>
                  <a:pt x="41" y="76"/>
                  <a:pt x="41" y="76"/>
                  <a:pt x="41" y="76"/>
                </a:cubicBezTo>
                <a:lnTo>
                  <a:pt x="37" y="76"/>
                </a:lnTo>
                <a:close/>
                <a:moveTo>
                  <a:pt x="39" y="95"/>
                </a:moveTo>
                <a:cubicBezTo>
                  <a:pt x="15" y="95"/>
                  <a:pt x="15" y="95"/>
                  <a:pt x="15" y="95"/>
                </a:cubicBezTo>
                <a:cubicBezTo>
                  <a:pt x="15" y="91"/>
                  <a:pt x="15" y="91"/>
                  <a:pt x="15" y="91"/>
                </a:cubicBezTo>
                <a:cubicBezTo>
                  <a:pt x="39" y="91"/>
                  <a:pt x="39" y="91"/>
                  <a:pt x="39" y="91"/>
                </a:cubicBezTo>
                <a:lnTo>
                  <a:pt x="39" y="95"/>
                </a:lnTo>
                <a:close/>
                <a:moveTo>
                  <a:pt x="19" y="68"/>
                </a:moveTo>
                <a:cubicBezTo>
                  <a:pt x="25" y="76"/>
                  <a:pt x="25" y="76"/>
                  <a:pt x="25" y="76"/>
                </a:cubicBezTo>
                <a:cubicBezTo>
                  <a:pt x="21" y="76"/>
                  <a:pt x="21" y="76"/>
                  <a:pt x="21" y="76"/>
                </a:cubicBezTo>
                <a:cubicBezTo>
                  <a:pt x="21" y="85"/>
                  <a:pt x="21" y="85"/>
                  <a:pt x="21" y="85"/>
                </a:cubicBezTo>
                <a:cubicBezTo>
                  <a:pt x="17" y="85"/>
                  <a:pt x="17" y="85"/>
                  <a:pt x="17" y="85"/>
                </a:cubicBezTo>
                <a:cubicBezTo>
                  <a:pt x="17" y="76"/>
                  <a:pt x="17" y="76"/>
                  <a:pt x="17" y="76"/>
                </a:cubicBezTo>
                <a:cubicBezTo>
                  <a:pt x="13" y="76"/>
                  <a:pt x="13" y="76"/>
                  <a:pt x="13" y="76"/>
                </a:cubicBezTo>
                <a:lnTo>
                  <a:pt x="19" y="68"/>
                </a:lnTo>
                <a:close/>
                <a:moveTo>
                  <a:pt x="94" y="64"/>
                </a:moveTo>
                <a:cubicBezTo>
                  <a:pt x="91" y="65"/>
                  <a:pt x="91" y="65"/>
                  <a:pt x="91" y="65"/>
                </a:cubicBezTo>
                <a:cubicBezTo>
                  <a:pt x="89" y="64"/>
                  <a:pt x="89" y="64"/>
                  <a:pt x="89" y="64"/>
                </a:cubicBezTo>
                <a:cubicBezTo>
                  <a:pt x="75" y="56"/>
                  <a:pt x="59" y="46"/>
                  <a:pt x="59" y="28"/>
                </a:cubicBezTo>
                <a:cubicBezTo>
                  <a:pt x="59" y="19"/>
                  <a:pt x="59" y="19"/>
                  <a:pt x="59" y="19"/>
                </a:cubicBezTo>
                <a:cubicBezTo>
                  <a:pt x="53" y="19"/>
                  <a:pt x="53" y="19"/>
                  <a:pt x="53" y="19"/>
                </a:cubicBezTo>
                <a:cubicBezTo>
                  <a:pt x="53" y="32"/>
                  <a:pt x="53" y="32"/>
                  <a:pt x="53" y="32"/>
                </a:cubicBezTo>
                <a:cubicBezTo>
                  <a:pt x="41" y="32"/>
                  <a:pt x="41" y="32"/>
                  <a:pt x="41" y="32"/>
                </a:cubicBezTo>
                <a:cubicBezTo>
                  <a:pt x="41" y="19"/>
                  <a:pt x="41" y="19"/>
                  <a:pt x="41" y="19"/>
                </a:cubicBezTo>
                <a:cubicBezTo>
                  <a:pt x="16" y="19"/>
                  <a:pt x="16" y="19"/>
                  <a:pt x="16" y="19"/>
                </a:cubicBezTo>
                <a:cubicBezTo>
                  <a:pt x="7" y="19"/>
                  <a:pt x="0" y="27"/>
                  <a:pt x="0" y="36"/>
                </a:cubicBezTo>
                <a:cubicBezTo>
                  <a:pt x="0" y="90"/>
                  <a:pt x="0" y="90"/>
                  <a:pt x="0" y="90"/>
                </a:cubicBezTo>
                <a:cubicBezTo>
                  <a:pt x="0" y="99"/>
                  <a:pt x="7" y="107"/>
                  <a:pt x="16" y="107"/>
                </a:cubicBezTo>
                <a:cubicBezTo>
                  <a:pt x="78" y="107"/>
                  <a:pt x="78" y="107"/>
                  <a:pt x="78" y="107"/>
                </a:cubicBezTo>
                <a:cubicBezTo>
                  <a:pt x="87" y="107"/>
                  <a:pt x="94" y="99"/>
                  <a:pt x="94" y="90"/>
                </a:cubicBezTo>
                <a:cubicBezTo>
                  <a:pt x="94" y="63"/>
                  <a:pt x="94" y="63"/>
                  <a:pt x="94" y="63"/>
                </a:cubicBezTo>
                <a:cubicBezTo>
                  <a:pt x="94" y="63"/>
                  <a:pt x="94" y="64"/>
                  <a:pt x="94" y="64"/>
                </a:cubicBezTo>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127173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750"/>
                                        <p:tgtEl>
                                          <p:spTgt spid="23"/>
                                        </p:tgtEl>
                                      </p:cBhvr>
                                    </p:animEffect>
                                  </p:childTnLst>
                                </p:cTn>
                              </p:par>
                            </p:childTnLst>
                          </p:cTn>
                        </p:par>
                        <p:par>
                          <p:cTn id="8" fill="hold">
                            <p:stCondLst>
                              <p:cond delay="750"/>
                            </p:stCondLst>
                            <p:childTnLst>
                              <p:par>
                                <p:cTn id="9" presetID="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53" presetClass="entr" presetSubtype="528"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500" fill="hold"/>
                                        <p:tgtEl>
                                          <p:spTgt spid="30"/>
                                        </p:tgtEl>
                                        <p:attrNameLst>
                                          <p:attrName>ppt_w</p:attrName>
                                        </p:attrNameLst>
                                      </p:cBhvr>
                                      <p:tavLst>
                                        <p:tav tm="0">
                                          <p:val>
                                            <p:fltVal val="0"/>
                                          </p:val>
                                        </p:tav>
                                        <p:tav tm="100000">
                                          <p:val>
                                            <p:strVal val="#ppt_w"/>
                                          </p:val>
                                        </p:tav>
                                      </p:tavLst>
                                    </p:anim>
                                    <p:anim calcmode="lin" valueType="num">
                                      <p:cBhvr>
                                        <p:cTn id="17" dur="500" fill="hold"/>
                                        <p:tgtEl>
                                          <p:spTgt spid="30"/>
                                        </p:tgtEl>
                                        <p:attrNameLst>
                                          <p:attrName>ppt_h</p:attrName>
                                        </p:attrNameLst>
                                      </p:cBhvr>
                                      <p:tavLst>
                                        <p:tav tm="0">
                                          <p:val>
                                            <p:fltVal val="0"/>
                                          </p:val>
                                        </p:tav>
                                        <p:tav tm="100000">
                                          <p:val>
                                            <p:strVal val="#ppt_h"/>
                                          </p:val>
                                        </p:tav>
                                      </p:tavLst>
                                    </p:anim>
                                    <p:animEffect transition="in" filter="fade">
                                      <p:cBhvr>
                                        <p:cTn id="18" dur="500"/>
                                        <p:tgtEl>
                                          <p:spTgt spid="30"/>
                                        </p:tgtEl>
                                      </p:cBhvr>
                                    </p:animEffect>
                                    <p:anim calcmode="lin" valueType="num">
                                      <p:cBhvr>
                                        <p:cTn id="19" dur="500" fill="hold"/>
                                        <p:tgtEl>
                                          <p:spTgt spid="30"/>
                                        </p:tgtEl>
                                        <p:attrNameLst>
                                          <p:attrName>ppt_x</p:attrName>
                                        </p:attrNameLst>
                                      </p:cBhvr>
                                      <p:tavLst>
                                        <p:tav tm="0">
                                          <p:val>
                                            <p:fltVal val="0.5"/>
                                          </p:val>
                                        </p:tav>
                                        <p:tav tm="100000">
                                          <p:val>
                                            <p:strVal val="#ppt_x"/>
                                          </p:val>
                                        </p:tav>
                                      </p:tavLst>
                                    </p:anim>
                                    <p:anim calcmode="lin" valueType="num">
                                      <p:cBhvr>
                                        <p:cTn id="20" dur="500" fill="hold"/>
                                        <p:tgtEl>
                                          <p:spTgt spid="30"/>
                                        </p:tgtEl>
                                        <p:attrNameLst>
                                          <p:attrName>ppt_y</p:attrName>
                                        </p:attrNameLst>
                                      </p:cBhvr>
                                      <p:tavLst>
                                        <p:tav tm="0">
                                          <p:val>
                                            <p:fltVal val="0.5"/>
                                          </p:val>
                                        </p:tav>
                                        <p:tav tm="100000">
                                          <p:val>
                                            <p:strVal val="#ppt_y"/>
                                          </p:val>
                                        </p:tav>
                                      </p:tavLst>
                                    </p:anim>
                                  </p:childTnLst>
                                </p:cTn>
                              </p:par>
                              <p:par>
                                <p:cTn id="21" presetID="53" presetClass="entr" presetSubtype="528"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p:cTn id="23" dur="500" fill="hold"/>
                                        <p:tgtEl>
                                          <p:spTgt spid="41"/>
                                        </p:tgtEl>
                                        <p:attrNameLst>
                                          <p:attrName>ppt_w</p:attrName>
                                        </p:attrNameLst>
                                      </p:cBhvr>
                                      <p:tavLst>
                                        <p:tav tm="0">
                                          <p:val>
                                            <p:fltVal val="0"/>
                                          </p:val>
                                        </p:tav>
                                        <p:tav tm="100000">
                                          <p:val>
                                            <p:strVal val="#ppt_w"/>
                                          </p:val>
                                        </p:tav>
                                      </p:tavLst>
                                    </p:anim>
                                    <p:anim calcmode="lin" valueType="num">
                                      <p:cBhvr>
                                        <p:cTn id="24" dur="500" fill="hold"/>
                                        <p:tgtEl>
                                          <p:spTgt spid="41"/>
                                        </p:tgtEl>
                                        <p:attrNameLst>
                                          <p:attrName>ppt_h</p:attrName>
                                        </p:attrNameLst>
                                      </p:cBhvr>
                                      <p:tavLst>
                                        <p:tav tm="0">
                                          <p:val>
                                            <p:fltVal val="0"/>
                                          </p:val>
                                        </p:tav>
                                        <p:tav tm="100000">
                                          <p:val>
                                            <p:strVal val="#ppt_h"/>
                                          </p:val>
                                        </p:tav>
                                      </p:tavLst>
                                    </p:anim>
                                    <p:animEffect transition="in" filter="fade">
                                      <p:cBhvr>
                                        <p:cTn id="25" dur="500"/>
                                        <p:tgtEl>
                                          <p:spTgt spid="41"/>
                                        </p:tgtEl>
                                      </p:cBhvr>
                                    </p:animEffect>
                                    <p:anim calcmode="lin" valueType="num">
                                      <p:cBhvr>
                                        <p:cTn id="26" dur="500" fill="hold"/>
                                        <p:tgtEl>
                                          <p:spTgt spid="41"/>
                                        </p:tgtEl>
                                        <p:attrNameLst>
                                          <p:attrName>ppt_x</p:attrName>
                                        </p:attrNameLst>
                                      </p:cBhvr>
                                      <p:tavLst>
                                        <p:tav tm="0">
                                          <p:val>
                                            <p:fltVal val="0.5"/>
                                          </p:val>
                                        </p:tav>
                                        <p:tav tm="100000">
                                          <p:val>
                                            <p:strVal val="#ppt_x"/>
                                          </p:val>
                                        </p:tav>
                                      </p:tavLst>
                                    </p:anim>
                                    <p:anim calcmode="lin" valueType="num">
                                      <p:cBhvr>
                                        <p:cTn id="27" dur="500" fill="hold"/>
                                        <p:tgtEl>
                                          <p:spTgt spid="41"/>
                                        </p:tgtEl>
                                        <p:attrNameLst>
                                          <p:attrName>ppt_y</p:attrName>
                                        </p:attrNameLst>
                                      </p:cBhvr>
                                      <p:tavLst>
                                        <p:tav tm="0">
                                          <p:val>
                                            <p:fltVal val="0.5"/>
                                          </p:val>
                                        </p:tav>
                                        <p:tav tm="100000">
                                          <p:val>
                                            <p:strVal val="#ppt_y"/>
                                          </p:val>
                                        </p:tav>
                                      </p:tavLst>
                                    </p:anim>
                                  </p:childTnLst>
                                </p:cTn>
                              </p:par>
                            </p:childTnLst>
                          </p:cTn>
                        </p:par>
                        <p:par>
                          <p:cTn id="28" fill="hold">
                            <p:stCondLst>
                              <p:cond delay="1750"/>
                            </p:stCondLst>
                            <p:childTnLst>
                              <p:par>
                                <p:cTn id="29" presetID="18" presetClass="entr" presetSubtype="6"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strips(downRight)">
                                      <p:cBhvr>
                                        <p:cTn id="31" dur="500"/>
                                        <p:tgtEl>
                                          <p:spTgt spid="32"/>
                                        </p:tgtEl>
                                      </p:cBhvr>
                                    </p:animEffect>
                                  </p:childTnLst>
                                </p:cTn>
                              </p:par>
                            </p:childTnLst>
                          </p:cTn>
                        </p:par>
                        <p:par>
                          <p:cTn id="32" fill="hold">
                            <p:stCondLst>
                              <p:cond delay="2250"/>
                            </p:stCondLst>
                            <p:childTnLst>
                              <p:par>
                                <p:cTn id="33" presetID="37" presetClass="entr" presetSubtype="0"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1000"/>
                                        <p:tgtEl>
                                          <p:spTgt spid="38"/>
                                        </p:tgtEl>
                                      </p:cBhvr>
                                    </p:animEffect>
                                    <p:anim calcmode="lin" valueType="num">
                                      <p:cBhvr>
                                        <p:cTn id="36" dur="1000" fill="hold"/>
                                        <p:tgtEl>
                                          <p:spTgt spid="38"/>
                                        </p:tgtEl>
                                        <p:attrNameLst>
                                          <p:attrName>ppt_x</p:attrName>
                                        </p:attrNameLst>
                                      </p:cBhvr>
                                      <p:tavLst>
                                        <p:tav tm="0">
                                          <p:val>
                                            <p:strVal val="#ppt_x"/>
                                          </p:val>
                                        </p:tav>
                                        <p:tav tm="100000">
                                          <p:val>
                                            <p:strVal val="#ppt_x"/>
                                          </p:val>
                                        </p:tav>
                                      </p:tavLst>
                                    </p:anim>
                                    <p:anim calcmode="lin" valueType="num">
                                      <p:cBhvr>
                                        <p:cTn id="37" dur="900" decel="100000" fill="hold"/>
                                        <p:tgtEl>
                                          <p:spTgt spid="38"/>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par>
                          <p:cTn id="39" fill="hold">
                            <p:stCondLst>
                              <p:cond delay="3250"/>
                            </p:stCondLst>
                            <p:childTnLst>
                              <p:par>
                                <p:cTn id="40" presetID="2" presetClass="entr" presetSubtype="1"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0-#ppt_h/2"/>
                                          </p:val>
                                        </p:tav>
                                        <p:tav tm="100000">
                                          <p:val>
                                            <p:strVal val="#ppt_y"/>
                                          </p:val>
                                        </p:tav>
                                      </p:tavLst>
                                    </p:anim>
                                  </p:childTnLst>
                                </p:cTn>
                              </p:par>
                            </p:childTnLst>
                          </p:cTn>
                        </p:par>
                        <p:par>
                          <p:cTn id="44" fill="hold">
                            <p:stCondLst>
                              <p:cond delay="3750"/>
                            </p:stCondLst>
                            <p:childTnLst>
                              <p:par>
                                <p:cTn id="45" presetID="53" presetClass="entr" presetSubtype="528"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p:cTn id="47" dur="500" fill="hold"/>
                                        <p:tgtEl>
                                          <p:spTgt spid="42"/>
                                        </p:tgtEl>
                                        <p:attrNameLst>
                                          <p:attrName>ppt_w</p:attrName>
                                        </p:attrNameLst>
                                      </p:cBhvr>
                                      <p:tavLst>
                                        <p:tav tm="0">
                                          <p:val>
                                            <p:fltVal val="0"/>
                                          </p:val>
                                        </p:tav>
                                        <p:tav tm="100000">
                                          <p:val>
                                            <p:strVal val="#ppt_w"/>
                                          </p:val>
                                        </p:tav>
                                      </p:tavLst>
                                    </p:anim>
                                    <p:anim calcmode="lin" valueType="num">
                                      <p:cBhvr>
                                        <p:cTn id="48" dur="500" fill="hold"/>
                                        <p:tgtEl>
                                          <p:spTgt spid="42"/>
                                        </p:tgtEl>
                                        <p:attrNameLst>
                                          <p:attrName>ppt_h</p:attrName>
                                        </p:attrNameLst>
                                      </p:cBhvr>
                                      <p:tavLst>
                                        <p:tav tm="0">
                                          <p:val>
                                            <p:fltVal val="0"/>
                                          </p:val>
                                        </p:tav>
                                        <p:tav tm="100000">
                                          <p:val>
                                            <p:strVal val="#ppt_h"/>
                                          </p:val>
                                        </p:tav>
                                      </p:tavLst>
                                    </p:anim>
                                    <p:animEffect transition="in" filter="fade">
                                      <p:cBhvr>
                                        <p:cTn id="49" dur="500"/>
                                        <p:tgtEl>
                                          <p:spTgt spid="42"/>
                                        </p:tgtEl>
                                      </p:cBhvr>
                                    </p:animEffect>
                                    <p:anim calcmode="lin" valueType="num">
                                      <p:cBhvr>
                                        <p:cTn id="50" dur="500" fill="hold"/>
                                        <p:tgtEl>
                                          <p:spTgt spid="42"/>
                                        </p:tgtEl>
                                        <p:attrNameLst>
                                          <p:attrName>ppt_x</p:attrName>
                                        </p:attrNameLst>
                                      </p:cBhvr>
                                      <p:tavLst>
                                        <p:tav tm="0">
                                          <p:val>
                                            <p:fltVal val="0.5"/>
                                          </p:val>
                                        </p:tav>
                                        <p:tav tm="100000">
                                          <p:val>
                                            <p:strVal val="#ppt_x"/>
                                          </p:val>
                                        </p:tav>
                                      </p:tavLst>
                                    </p:anim>
                                    <p:anim calcmode="lin" valueType="num">
                                      <p:cBhvr>
                                        <p:cTn id="51" dur="500" fill="hold"/>
                                        <p:tgtEl>
                                          <p:spTgt spid="42"/>
                                        </p:tgtEl>
                                        <p:attrNameLst>
                                          <p:attrName>ppt_y</p:attrName>
                                        </p:attrNameLst>
                                      </p:cBhvr>
                                      <p:tavLst>
                                        <p:tav tm="0">
                                          <p:val>
                                            <p:fltVal val="0.5"/>
                                          </p:val>
                                        </p:tav>
                                        <p:tav tm="100000">
                                          <p:val>
                                            <p:strVal val="#ppt_y"/>
                                          </p:val>
                                        </p:tav>
                                      </p:tavLst>
                                    </p:anim>
                                  </p:childTnLst>
                                </p:cTn>
                              </p:par>
                              <p:par>
                                <p:cTn id="52" presetID="53" presetClass="entr" presetSubtype="528"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500" fill="hold"/>
                                        <p:tgtEl>
                                          <p:spTgt spid="26"/>
                                        </p:tgtEl>
                                        <p:attrNameLst>
                                          <p:attrName>ppt_w</p:attrName>
                                        </p:attrNameLst>
                                      </p:cBhvr>
                                      <p:tavLst>
                                        <p:tav tm="0">
                                          <p:val>
                                            <p:fltVal val="0"/>
                                          </p:val>
                                        </p:tav>
                                        <p:tav tm="100000">
                                          <p:val>
                                            <p:strVal val="#ppt_w"/>
                                          </p:val>
                                        </p:tav>
                                      </p:tavLst>
                                    </p:anim>
                                    <p:anim calcmode="lin" valueType="num">
                                      <p:cBhvr>
                                        <p:cTn id="55" dur="500" fill="hold"/>
                                        <p:tgtEl>
                                          <p:spTgt spid="26"/>
                                        </p:tgtEl>
                                        <p:attrNameLst>
                                          <p:attrName>ppt_h</p:attrName>
                                        </p:attrNameLst>
                                      </p:cBhvr>
                                      <p:tavLst>
                                        <p:tav tm="0">
                                          <p:val>
                                            <p:fltVal val="0"/>
                                          </p:val>
                                        </p:tav>
                                        <p:tav tm="100000">
                                          <p:val>
                                            <p:strVal val="#ppt_h"/>
                                          </p:val>
                                        </p:tav>
                                      </p:tavLst>
                                    </p:anim>
                                    <p:animEffect transition="in" filter="fade">
                                      <p:cBhvr>
                                        <p:cTn id="56" dur="500"/>
                                        <p:tgtEl>
                                          <p:spTgt spid="26"/>
                                        </p:tgtEl>
                                      </p:cBhvr>
                                    </p:animEffect>
                                    <p:anim calcmode="lin" valueType="num">
                                      <p:cBhvr>
                                        <p:cTn id="57" dur="500" fill="hold"/>
                                        <p:tgtEl>
                                          <p:spTgt spid="26"/>
                                        </p:tgtEl>
                                        <p:attrNameLst>
                                          <p:attrName>ppt_x</p:attrName>
                                        </p:attrNameLst>
                                      </p:cBhvr>
                                      <p:tavLst>
                                        <p:tav tm="0">
                                          <p:val>
                                            <p:fltVal val="0.5"/>
                                          </p:val>
                                        </p:tav>
                                        <p:tav tm="100000">
                                          <p:val>
                                            <p:strVal val="#ppt_x"/>
                                          </p:val>
                                        </p:tav>
                                      </p:tavLst>
                                    </p:anim>
                                    <p:anim calcmode="lin" valueType="num">
                                      <p:cBhvr>
                                        <p:cTn id="58" dur="500" fill="hold"/>
                                        <p:tgtEl>
                                          <p:spTgt spid="26"/>
                                        </p:tgtEl>
                                        <p:attrNameLst>
                                          <p:attrName>ppt_y</p:attrName>
                                        </p:attrNameLst>
                                      </p:cBhvr>
                                      <p:tavLst>
                                        <p:tav tm="0">
                                          <p:val>
                                            <p:fltVal val="0.5"/>
                                          </p:val>
                                        </p:tav>
                                        <p:tav tm="100000">
                                          <p:val>
                                            <p:strVal val="#ppt_y"/>
                                          </p:val>
                                        </p:tav>
                                      </p:tavLst>
                                    </p:anim>
                                  </p:childTnLst>
                                </p:cTn>
                              </p:par>
                            </p:childTnLst>
                          </p:cTn>
                        </p:par>
                        <p:par>
                          <p:cTn id="59" fill="hold">
                            <p:stCondLst>
                              <p:cond delay="4250"/>
                            </p:stCondLst>
                            <p:childTnLst>
                              <p:par>
                                <p:cTn id="60" presetID="18" presetClass="entr" presetSubtype="12" fill="hold" nodeType="after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strips(downLeft)">
                                      <p:cBhvr>
                                        <p:cTn id="62" dur="500"/>
                                        <p:tgtEl>
                                          <p:spTgt spid="22"/>
                                        </p:tgtEl>
                                      </p:cBhvr>
                                    </p:animEffect>
                                  </p:childTnLst>
                                </p:cTn>
                              </p:par>
                            </p:childTnLst>
                          </p:cTn>
                        </p:par>
                        <p:par>
                          <p:cTn id="63" fill="hold">
                            <p:stCondLst>
                              <p:cond delay="4750"/>
                            </p:stCondLst>
                            <p:childTnLst>
                              <p:par>
                                <p:cTn id="64" presetID="37" presetClass="entr" presetSubtype="0" fill="hold" nodeType="after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1000"/>
                                        <p:tgtEl>
                                          <p:spTgt spid="35"/>
                                        </p:tgtEl>
                                      </p:cBhvr>
                                    </p:animEffect>
                                    <p:anim calcmode="lin" valueType="num">
                                      <p:cBhvr>
                                        <p:cTn id="67" dur="1000" fill="hold"/>
                                        <p:tgtEl>
                                          <p:spTgt spid="35"/>
                                        </p:tgtEl>
                                        <p:attrNameLst>
                                          <p:attrName>ppt_x</p:attrName>
                                        </p:attrNameLst>
                                      </p:cBhvr>
                                      <p:tavLst>
                                        <p:tav tm="0">
                                          <p:val>
                                            <p:strVal val="#ppt_x"/>
                                          </p:val>
                                        </p:tav>
                                        <p:tav tm="100000">
                                          <p:val>
                                            <p:strVal val="#ppt_x"/>
                                          </p:val>
                                        </p:tav>
                                      </p:tavLst>
                                    </p:anim>
                                    <p:anim calcmode="lin" valueType="num">
                                      <p:cBhvr>
                                        <p:cTn id="68" dur="900" decel="100000" fill="hold"/>
                                        <p:tgtEl>
                                          <p:spTgt spid="35"/>
                                        </p:tgtEl>
                                        <p:attrNameLst>
                                          <p:attrName>ppt_y</p:attrName>
                                        </p:attrNameLst>
                                      </p:cBhvr>
                                      <p:tavLst>
                                        <p:tav tm="0">
                                          <p:val>
                                            <p:strVal val="#ppt_y+1"/>
                                          </p:val>
                                        </p:tav>
                                        <p:tav tm="100000">
                                          <p:val>
                                            <p:strVal val="#ppt_y-.03"/>
                                          </p:val>
                                        </p:tav>
                                      </p:tavLst>
                                    </p:anim>
                                    <p:anim calcmode="lin" valueType="num">
                                      <p:cBhvr>
                                        <p:cTn id="69"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animBg="1"/>
      <p:bldP spid="41" grpId="0" animBg="1"/>
      <p:bldP spid="4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5" name="Freeform 110"/>
          <p:cNvSpPr>
            <a:spLocks noChangeAspect="1" noEditPoints="1"/>
          </p:cNvSpPr>
          <p:nvPr/>
        </p:nvSpPr>
        <p:spPr bwMode="auto">
          <a:xfrm>
            <a:off x="4378405" y="1975109"/>
            <a:ext cx="413947" cy="283464"/>
          </a:xfrm>
          <a:custGeom>
            <a:avLst/>
            <a:gdLst/>
            <a:ahLst/>
            <a:cxnLst>
              <a:cxn ang="0">
                <a:pos x="286" y="182"/>
              </a:cxn>
              <a:cxn ang="0">
                <a:pos x="276" y="47"/>
              </a:cxn>
              <a:cxn ang="0">
                <a:pos x="216" y="179"/>
              </a:cxn>
              <a:cxn ang="0">
                <a:pos x="208" y="185"/>
              </a:cxn>
              <a:cxn ang="0">
                <a:pos x="209" y="11"/>
              </a:cxn>
              <a:cxn ang="0">
                <a:pos x="105" y="0"/>
              </a:cxn>
              <a:cxn ang="0">
                <a:pos x="94" y="182"/>
              </a:cxn>
              <a:cxn ang="0">
                <a:pos x="88" y="185"/>
              </a:cxn>
              <a:cxn ang="0">
                <a:pos x="87" y="47"/>
              </a:cxn>
              <a:cxn ang="0">
                <a:pos x="18" y="57"/>
              </a:cxn>
              <a:cxn ang="0">
                <a:pos x="19" y="185"/>
              </a:cxn>
              <a:cxn ang="0">
                <a:pos x="0" y="207"/>
              </a:cxn>
              <a:cxn ang="0">
                <a:pos x="303" y="185"/>
              </a:cxn>
              <a:cxn ang="0">
                <a:pos x="50" y="142"/>
              </a:cxn>
              <a:cxn ang="0">
                <a:pos x="35" y="126"/>
              </a:cxn>
              <a:cxn ang="0">
                <a:pos x="50" y="142"/>
              </a:cxn>
              <a:cxn ang="0">
                <a:pos x="35" y="115"/>
              </a:cxn>
              <a:cxn ang="0">
                <a:pos x="50" y="99"/>
              </a:cxn>
              <a:cxn ang="0">
                <a:pos x="50" y="89"/>
              </a:cxn>
              <a:cxn ang="0">
                <a:pos x="35" y="73"/>
              </a:cxn>
              <a:cxn ang="0">
                <a:pos x="50" y="89"/>
              </a:cxn>
              <a:cxn ang="0">
                <a:pos x="59" y="142"/>
              </a:cxn>
              <a:cxn ang="0">
                <a:pos x="74" y="126"/>
              </a:cxn>
              <a:cxn ang="0">
                <a:pos x="74" y="115"/>
              </a:cxn>
              <a:cxn ang="0">
                <a:pos x="59" y="99"/>
              </a:cxn>
              <a:cxn ang="0">
                <a:pos x="74" y="115"/>
              </a:cxn>
              <a:cxn ang="0">
                <a:pos x="59" y="89"/>
              </a:cxn>
              <a:cxn ang="0">
                <a:pos x="74" y="73"/>
              </a:cxn>
              <a:cxn ang="0">
                <a:pos x="175" y="184"/>
              </a:cxn>
              <a:cxn ang="0">
                <a:pos x="130" y="128"/>
              </a:cxn>
              <a:cxn ang="0">
                <a:pos x="175" y="184"/>
              </a:cxn>
              <a:cxn ang="0">
                <a:pos x="114" y="43"/>
              </a:cxn>
              <a:cxn ang="0">
                <a:pos x="189" y="43"/>
              </a:cxn>
              <a:cxn ang="0">
                <a:pos x="249" y="142"/>
              </a:cxn>
              <a:cxn ang="0">
                <a:pos x="233" y="126"/>
              </a:cxn>
              <a:cxn ang="0">
                <a:pos x="249" y="142"/>
              </a:cxn>
              <a:cxn ang="0">
                <a:pos x="233" y="115"/>
              </a:cxn>
              <a:cxn ang="0">
                <a:pos x="249" y="99"/>
              </a:cxn>
              <a:cxn ang="0">
                <a:pos x="249" y="89"/>
              </a:cxn>
              <a:cxn ang="0">
                <a:pos x="233" y="73"/>
              </a:cxn>
              <a:cxn ang="0">
                <a:pos x="249" y="89"/>
              </a:cxn>
              <a:cxn ang="0">
                <a:pos x="257" y="142"/>
              </a:cxn>
              <a:cxn ang="0">
                <a:pos x="272" y="126"/>
              </a:cxn>
              <a:cxn ang="0">
                <a:pos x="272" y="115"/>
              </a:cxn>
              <a:cxn ang="0">
                <a:pos x="257" y="99"/>
              </a:cxn>
              <a:cxn ang="0">
                <a:pos x="272" y="115"/>
              </a:cxn>
              <a:cxn ang="0">
                <a:pos x="257" y="89"/>
              </a:cxn>
              <a:cxn ang="0">
                <a:pos x="272" y="73"/>
              </a:cxn>
              <a:cxn ang="0">
                <a:pos x="161" y="33"/>
              </a:cxn>
              <a:cxn ang="0">
                <a:pos x="175" y="52"/>
              </a:cxn>
              <a:cxn ang="0">
                <a:pos x="161" y="66"/>
              </a:cxn>
              <a:cxn ang="0">
                <a:pos x="142" y="52"/>
              </a:cxn>
              <a:cxn ang="0">
                <a:pos x="128" y="33"/>
              </a:cxn>
              <a:cxn ang="0">
                <a:pos x="142" y="19"/>
              </a:cxn>
              <a:cxn ang="0">
                <a:pos x="161" y="33"/>
              </a:cxn>
              <a:cxn ang="0">
                <a:pos x="161" y="33"/>
              </a:cxn>
            </a:cxnLst>
            <a:rect l="0" t="0" r="r" b="b"/>
            <a:pathLst>
              <a:path w="303" h="207">
                <a:moveTo>
                  <a:pt x="286" y="185"/>
                </a:moveTo>
                <a:cubicBezTo>
                  <a:pt x="286" y="184"/>
                  <a:pt x="286" y="183"/>
                  <a:pt x="286" y="182"/>
                </a:cubicBezTo>
                <a:cubicBezTo>
                  <a:pt x="286" y="57"/>
                  <a:pt x="286" y="57"/>
                  <a:pt x="286" y="57"/>
                </a:cubicBezTo>
                <a:cubicBezTo>
                  <a:pt x="286" y="51"/>
                  <a:pt x="282" y="47"/>
                  <a:pt x="276" y="47"/>
                </a:cubicBezTo>
                <a:cubicBezTo>
                  <a:pt x="216" y="47"/>
                  <a:pt x="216" y="47"/>
                  <a:pt x="216" y="47"/>
                </a:cubicBezTo>
                <a:cubicBezTo>
                  <a:pt x="216" y="179"/>
                  <a:pt x="216" y="179"/>
                  <a:pt x="216" y="179"/>
                </a:cubicBezTo>
                <a:cubicBezTo>
                  <a:pt x="216" y="181"/>
                  <a:pt x="216" y="183"/>
                  <a:pt x="215" y="185"/>
                </a:cubicBezTo>
                <a:cubicBezTo>
                  <a:pt x="208" y="185"/>
                  <a:pt x="208" y="185"/>
                  <a:pt x="208" y="185"/>
                </a:cubicBezTo>
                <a:cubicBezTo>
                  <a:pt x="209" y="184"/>
                  <a:pt x="209" y="183"/>
                  <a:pt x="209" y="182"/>
                </a:cubicBezTo>
                <a:cubicBezTo>
                  <a:pt x="209" y="11"/>
                  <a:pt x="209" y="11"/>
                  <a:pt x="209" y="11"/>
                </a:cubicBezTo>
                <a:cubicBezTo>
                  <a:pt x="209" y="5"/>
                  <a:pt x="204" y="0"/>
                  <a:pt x="198" y="0"/>
                </a:cubicBezTo>
                <a:cubicBezTo>
                  <a:pt x="105" y="0"/>
                  <a:pt x="105" y="0"/>
                  <a:pt x="105" y="0"/>
                </a:cubicBezTo>
                <a:cubicBezTo>
                  <a:pt x="99" y="0"/>
                  <a:pt x="94" y="5"/>
                  <a:pt x="94" y="11"/>
                </a:cubicBezTo>
                <a:cubicBezTo>
                  <a:pt x="94" y="182"/>
                  <a:pt x="94" y="182"/>
                  <a:pt x="94" y="182"/>
                </a:cubicBezTo>
                <a:cubicBezTo>
                  <a:pt x="94" y="183"/>
                  <a:pt x="94" y="184"/>
                  <a:pt x="95" y="185"/>
                </a:cubicBezTo>
                <a:cubicBezTo>
                  <a:pt x="88" y="185"/>
                  <a:pt x="88" y="185"/>
                  <a:pt x="88" y="185"/>
                </a:cubicBezTo>
                <a:cubicBezTo>
                  <a:pt x="87" y="183"/>
                  <a:pt x="87" y="181"/>
                  <a:pt x="87" y="179"/>
                </a:cubicBezTo>
                <a:cubicBezTo>
                  <a:pt x="87" y="47"/>
                  <a:pt x="87" y="47"/>
                  <a:pt x="87" y="47"/>
                </a:cubicBezTo>
                <a:cubicBezTo>
                  <a:pt x="29" y="47"/>
                  <a:pt x="29" y="47"/>
                  <a:pt x="29" y="47"/>
                </a:cubicBezTo>
                <a:cubicBezTo>
                  <a:pt x="23" y="47"/>
                  <a:pt x="18" y="51"/>
                  <a:pt x="18" y="57"/>
                </a:cubicBezTo>
                <a:cubicBezTo>
                  <a:pt x="18" y="182"/>
                  <a:pt x="18" y="182"/>
                  <a:pt x="18" y="182"/>
                </a:cubicBezTo>
                <a:cubicBezTo>
                  <a:pt x="18" y="183"/>
                  <a:pt x="18" y="184"/>
                  <a:pt x="19" y="185"/>
                </a:cubicBezTo>
                <a:cubicBezTo>
                  <a:pt x="0" y="185"/>
                  <a:pt x="0" y="185"/>
                  <a:pt x="0" y="185"/>
                </a:cubicBezTo>
                <a:cubicBezTo>
                  <a:pt x="0" y="207"/>
                  <a:pt x="0" y="207"/>
                  <a:pt x="0" y="207"/>
                </a:cubicBezTo>
                <a:cubicBezTo>
                  <a:pt x="303" y="207"/>
                  <a:pt x="303" y="207"/>
                  <a:pt x="303" y="207"/>
                </a:cubicBezTo>
                <a:cubicBezTo>
                  <a:pt x="303" y="185"/>
                  <a:pt x="303" y="185"/>
                  <a:pt x="303" y="185"/>
                </a:cubicBezTo>
                <a:lnTo>
                  <a:pt x="286" y="185"/>
                </a:lnTo>
                <a:close/>
                <a:moveTo>
                  <a:pt x="50" y="142"/>
                </a:moveTo>
                <a:cubicBezTo>
                  <a:pt x="35" y="142"/>
                  <a:pt x="35" y="142"/>
                  <a:pt x="35" y="142"/>
                </a:cubicBezTo>
                <a:cubicBezTo>
                  <a:pt x="35" y="126"/>
                  <a:pt x="35" y="126"/>
                  <a:pt x="35" y="126"/>
                </a:cubicBezTo>
                <a:cubicBezTo>
                  <a:pt x="50" y="126"/>
                  <a:pt x="50" y="126"/>
                  <a:pt x="50" y="126"/>
                </a:cubicBezTo>
                <a:lnTo>
                  <a:pt x="50" y="142"/>
                </a:lnTo>
                <a:close/>
                <a:moveTo>
                  <a:pt x="50" y="115"/>
                </a:moveTo>
                <a:cubicBezTo>
                  <a:pt x="35" y="115"/>
                  <a:pt x="35" y="115"/>
                  <a:pt x="35" y="115"/>
                </a:cubicBezTo>
                <a:cubicBezTo>
                  <a:pt x="35" y="99"/>
                  <a:pt x="35" y="99"/>
                  <a:pt x="35" y="99"/>
                </a:cubicBezTo>
                <a:cubicBezTo>
                  <a:pt x="50" y="99"/>
                  <a:pt x="50" y="99"/>
                  <a:pt x="50" y="99"/>
                </a:cubicBezTo>
                <a:lnTo>
                  <a:pt x="50" y="115"/>
                </a:lnTo>
                <a:close/>
                <a:moveTo>
                  <a:pt x="50" y="89"/>
                </a:moveTo>
                <a:cubicBezTo>
                  <a:pt x="35" y="89"/>
                  <a:pt x="35" y="89"/>
                  <a:pt x="35" y="89"/>
                </a:cubicBezTo>
                <a:cubicBezTo>
                  <a:pt x="35" y="73"/>
                  <a:pt x="35" y="73"/>
                  <a:pt x="35" y="73"/>
                </a:cubicBezTo>
                <a:cubicBezTo>
                  <a:pt x="50" y="73"/>
                  <a:pt x="50" y="73"/>
                  <a:pt x="50" y="73"/>
                </a:cubicBezTo>
                <a:lnTo>
                  <a:pt x="50" y="89"/>
                </a:lnTo>
                <a:close/>
                <a:moveTo>
                  <a:pt x="74" y="142"/>
                </a:moveTo>
                <a:cubicBezTo>
                  <a:pt x="59" y="142"/>
                  <a:pt x="59" y="142"/>
                  <a:pt x="59" y="142"/>
                </a:cubicBezTo>
                <a:cubicBezTo>
                  <a:pt x="59" y="126"/>
                  <a:pt x="59" y="126"/>
                  <a:pt x="59" y="126"/>
                </a:cubicBezTo>
                <a:cubicBezTo>
                  <a:pt x="74" y="126"/>
                  <a:pt x="74" y="126"/>
                  <a:pt x="74" y="126"/>
                </a:cubicBezTo>
                <a:lnTo>
                  <a:pt x="74" y="142"/>
                </a:lnTo>
                <a:close/>
                <a:moveTo>
                  <a:pt x="74" y="115"/>
                </a:moveTo>
                <a:cubicBezTo>
                  <a:pt x="59" y="115"/>
                  <a:pt x="59" y="115"/>
                  <a:pt x="59" y="115"/>
                </a:cubicBezTo>
                <a:cubicBezTo>
                  <a:pt x="59" y="99"/>
                  <a:pt x="59" y="99"/>
                  <a:pt x="59" y="99"/>
                </a:cubicBezTo>
                <a:cubicBezTo>
                  <a:pt x="74" y="99"/>
                  <a:pt x="74" y="99"/>
                  <a:pt x="74" y="99"/>
                </a:cubicBezTo>
                <a:lnTo>
                  <a:pt x="74" y="115"/>
                </a:lnTo>
                <a:close/>
                <a:moveTo>
                  <a:pt x="74" y="89"/>
                </a:moveTo>
                <a:cubicBezTo>
                  <a:pt x="59" y="89"/>
                  <a:pt x="59" y="89"/>
                  <a:pt x="59" y="89"/>
                </a:cubicBezTo>
                <a:cubicBezTo>
                  <a:pt x="59" y="73"/>
                  <a:pt x="59" y="73"/>
                  <a:pt x="59" y="73"/>
                </a:cubicBezTo>
                <a:cubicBezTo>
                  <a:pt x="74" y="73"/>
                  <a:pt x="74" y="73"/>
                  <a:pt x="74" y="73"/>
                </a:cubicBezTo>
                <a:lnTo>
                  <a:pt x="74" y="89"/>
                </a:lnTo>
                <a:close/>
                <a:moveTo>
                  <a:pt x="175" y="184"/>
                </a:moveTo>
                <a:cubicBezTo>
                  <a:pt x="130" y="184"/>
                  <a:pt x="130" y="184"/>
                  <a:pt x="130" y="184"/>
                </a:cubicBezTo>
                <a:cubicBezTo>
                  <a:pt x="130" y="128"/>
                  <a:pt x="130" y="128"/>
                  <a:pt x="130" y="128"/>
                </a:cubicBezTo>
                <a:cubicBezTo>
                  <a:pt x="175" y="128"/>
                  <a:pt x="175" y="128"/>
                  <a:pt x="175" y="128"/>
                </a:cubicBezTo>
                <a:lnTo>
                  <a:pt x="175" y="184"/>
                </a:lnTo>
                <a:close/>
                <a:moveTo>
                  <a:pt x="152" y="80"/>
                </a:moveTo>
                <a:cubicBezTo>
                  <a:pt x="131" y="80"/>
                  <a:pt x="114" y="63"/>
                  <a:pt x="114" y="43"/>
                </a:cubicBezTo>
                <a:cubicBezTo>
                  <a:pt x="114" y="22"/>
                  <a:pt x="131" y="5"/>
                  <a:pt x="152" y="5"/>
                </a:cubicBezTo>
                <a:cubicBezTo>
                  <a:pt x="172" y="5"/>
                  <a:pt x="189" y="22"/>
                  <a:pt x="189" y="43"/>
                </a:cubicBezTo>
                <a:cubicBezTo>
                  <a:pt x="189" y="63"/>
                  <a:pt x="172" y="80"/>
                  <a:pt x="152" y="80"/>
                </a:cubicBezTo>
                <a:close/>
                <a:moveTo>
                  <a:pt x="249" y="142"/>
                </a:moveTo>
                <a:cubicBezTo>
                  <a:pt x="233" y="142"/>
                  <a:pt x="233" y="142"/>
                  <a:pt x="233" y="142"/>
                </a:cubicBezTo>
                <a:cubicBezTo>
                  <a:pt x="233" y="126"/>
                  <a:pt x="233" y="126"/>
                  <a:pt x="233" y="126"/>
                </a:cubicBezTo>
                <a:cubicBezTo>
                  <a:pt x="249" y="126"/>
                  <a:pt x="249" y="126"/>
                  <a:pt x="249" y="126"/>
                </a:cubicBezTo>
                <a:lnTo>
                  <a:pt x="249" y="142"/>
                </a:lnTo>
                <a:close/>
                <a:moveTo>
                  <a:pt x="249" y="115"/>
                </a:moveTo>
                <a:cubicBezTo>
                  <a:pt x="233" y="115"/>
                  <a:pt x="233" y="115"/>
                  <a:pt x="233" y="115"/>
                </a:cubicBezTo>
                <a:cubicBezTo>
                  <a:pt x="233" y="99"/>
                  <a:pt x="233" y="99"/>
                  <a:pt x="233" y="99"/>
                </a:cubicBezTo>
                <a:cubicBezTo>
                  <a:pt x="249" y="99"/>
                  <a:pt x="249" y="99"/>
                  <a:pt x="249" y="99"/>
                </a:cubicBezTo>
                <a:lnTo>
                  <a:pt x="249" y="115"/>
                </a:lnTo>
                <a:close/>
                <a:moveTo>
                  <a:pt x="249" y="89"/>
                </a:moveTo>
                <a:cubicBezTo>
                  <a:pt x="233" y="89"/>
                  <a:pt x="233" y="89"/>
                  <a:pt x="233" y="89"/>
                </a:cubicBezTo>
                <a:cubicBezTo>
                  <a:pt x="233" y="73"/>
                  <a:pt x="233" y="73"/>
                  <a:pt x="233" y="73"/>
                </a:cubicBezTo>
                <a:cubicBezTo>
                  <a:pt x="249" y="73"/>
                  <a:pt x="249" y="73"/>
                  <a:pt x="249" y="73"/>
                </a:cubicBezTo>
                <a:lnTo>
                  <a:pt x="249" y="89"/>
                </a:lnTo>
                <a:close/>
                <a:moveTo>
                  <a:pt x="272" y="142"/>
                </a:moveTo>
                <a:cubicBezTo>
                  <a:pt x="257" y="142"/>
                  <a:pt x="257" y="142"/>
                  <a:pt x="257" y="142"/>
                </a:cubicBezTo>
                <a:cubicBezTo>
                  <a:pt x="257" y="126"/>
                  <a:pt x="257" y="126"/>
                  <a:pt x="257" y="126"/>
                </a:cubicBezTo>
                <a:cubicBezTo>
                  <a:pt x="272" y="126"/>
                  <a:pt x="272" y="126"/>
                  <a:pt x="272" y="126"/>
                </a:cubicBezTo>
                <a:lnTo>
                  <a:pt x="272" y="142"/>
                </a:lnTo>
                <a:close/>
                <a:moveTo>
                  <a:pt x="272" y="115"/>
                </a:moveTo>
                <a:cubicBezTo>
                  <a:pt x="257" y="115"/>
                  <a:pt x="257" y="115"/>
                  <a:pt x="257" y="115"/>
                </a:cubicBezTo>
                <a:cubicBezTo>
                  <a:pt x="257" y="99"/>
                  <a:pt x="257" y="99"/>
                  <a:pt x="257" y="99"/>
                </a:cubicBezTo>
                <a:cubicBezTo>
                  <a:pt x="272" y="99"/>
                  <a:pt x="272" y="99"/>
                  <a:pt x="272" y="99"/>
                </a:cubicBezTo>
                <a:lnTo>
                  <a:pt x="272" y="115"/>
                </a:lnTo>
                <a:close/>
                <a:moveTo>
                  <a:pt x="272" y="89"/>
                </a:moveTo>
                <a:cubicBezTo>
                  <a:pt x="257" y="89"/>
                  <a:pt x="257" y="89"/>
                  <a:pt x="257" y="89"/>
                </a:cubicBezTo>
                <a:cubicBezTo>
                  <a:pt x="257" y="73"/>
                  <a:pt x="257" y="73"/>
                  <a:pt x="257" y="73"/>
                </a:cubicBezTo>
                <a:cubicBezTo>
                  <a:pt x="272" y="73"/>
                  <a:pt x="272" y="73"/>
                  <a:pt x="272" y="73"/>
                </a:cubicBezTo>
                <a:lnTo>
                  <a:pt x="272" y="89"/>
                </a:lnTo>
                <a:close/>
                <a:moveTo>
                  <a:pt x="161" y="33"/>
                </a:moveTo>
                <a:cubicBezTo>
                  <a:pt x="175" y="33"/>
                  <a:pt x="175" y="33"/>
                  <a:pt x="175" y="33"/>
                </a:cubicBezTo>
                <a:cubicBezTo>
                  <a:pt x="175" y="52"/>
                  <a:pt x="175" y="52"/>
                  <a:pt x="175" y="52"/>
                </a:cubicBezTo>
                <a:cubicBezTo>
                  <a:pt x="161" y="52"/>
                  <a:pt x="161" y="52"/>
                  <a:pt x="161" y="52"/>
                </a:cubicBezTo>
                <a:cubicBezTo>
                  <a:pt x="161" y="66"/>
                  <a:pt x="161" y="66"/>
                  <a:pt x="161" y="66"/>
                </a:cubicBezTo>
                <a:cubicBezTo>
                  <a:pt x="142" y="66"/>
                  <a:pt x="142" y="66"/>
                  <a:pt x="142" y="66"/>
                </a:cubicBezTo>
                <a:cubicBezTo>
                  <a:pt x="142" y="52"/>
                  <a:pt x="142" y="52"/>
                  <a:pt x="142" y="52"/>
                </a:cubicBezTo>
                <a:cubicBezTo>
                  <a:pt x="128" y="52"/>
                  <a:pt x="128" y="52"/>
                  <a:pt x="128" y="52"/>
                </a:cubicBezTo>
                <a:cubicBezTo>
                  <a:pt x="128" y="33"/>
                  <a:pt x="128" y="33"/>
                  <a:pt x="128" y="33"/>
                </a:cubicBezTo>
                <a:cubicBezTo>
                  <a:pt x="142" y="33"/>
                  <a:pt x="142" y="33"/>
                  <a:pt x="142" y="33"/>
                </a:cubicBezTo>
                <a:cubicBezTo>
                  <a:pt x="142" y="19"/>
                  <a:pt x="142" y="19"/>
                  <a:pt x="142" y="19"/>
                </a:cubicBezTo>
                <a:cubicBezTo>
                  <a:pt x="161" y="19"/>
                  <a:pt x="161" y="19"/>
                  <a:pt x="161" y="19"/>
                </a:cubicBezTo>
                <a:lnTo>
                  <a:pt x="161" y="33"/>
                </a:lnTo>
                <a:close/>
                <a:moveTo>
                  <a:pt x="161" y="33"/>
                </a:moveTo>
                <a:cubicBezTo>
                  <a:pt x="161" y="33"/>
                  <a:pt x="161" y="33"/>
                  <a:pt x="161" y="33"/>
                </a:cubicBezTo>
              </a:path>
            </a:pathLst>
          </a:custGeom>
          <a:solidFill>
            <a:srgbClr val="FE4A1E"/>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48" name="TextBox 47"/>
          <p:cNvSpPr txBox="1"/>
          <p:nvPr/>
        </p:nvSpPr>
        <p:spPr>
          <a:xfrm>
            <a:off x="4237574" y="2345620"/>
            <a:ext cx="3195132" cy="1335750"/>
          </a:xfrm>
          <a:prstGeom prst="rect">
            <a:avLst/>
          </a:prstGeom>
          <a:noFill/>
        </p:spPr>
        <p:txBody>
          <a:bodyPr wrap="square" rtlCol="0">
            <a:spAutoFit/>
          </a:bodyPr>
          <a:lstStyle/>
          <a:p>
            <a:pPr defTabSz="1219170">
              <a:spcBef>
                <a:spcPct val="20000"/>
              </a:spcBef>
              <a:defRPr/>
            </a:pPr>
            <a:r>
              <a:rPr lang="en-US" sz="1600" b="1" dirty="0">
                <a:solidFill>
                  <a:srgbClr val="FE4A1E"/>
                </a:solidFill>
                <a:latin typeface="Candara" panose="020E0502030303020204" pitchFamily="34" charset="0"/>
              </a:rPr>
              <a:t>LOREM IPSUM</a:t>
            </a:r>
          </a:p>
          <a:p>
            <a:pPr defTabSz="1219170">
              <a:spcBef>
                <a:spcPct val="20000"/>
              </a:spcBef>
              <a:defRPr/>
            </a:pPr>
            <a:endParaRPr lang="en-US" sz="200" b="1" dirty="0">
              <a:solidFill>
                <a:schemeClr val="bg1">
                  <a:lumMod val="50000"/>
                </a:schemeClr>
              </a:solidFill>
              <a:latin typeface="Candara" panose="020E0502030303020204" pitchFamily="34" charset="0"/>
            </a:endParaRPr>
          </a:p>
          <a:p>
            <a:pPr defTabSz="1219170">
              <a:spcBef>
                <a:spcPct val="20000"/>
              </a:spcBef>
              <a:defRPr/>
            </a:pPr>
            <a:r>
              <a:rPr lang="en-US" sz="1200" dirty="0">
                <a:solidFill>
                  <a:schemeClr val="bg1"/>
                </a:solidFill>
                <a:latin typeface="Candara" panose="020E0502030303020204" pitchFamily="34" charset="0"/>
              </a:rPr>
              <a:t>Lorem ipsum dolor sit amet, consectetur adipiscing elit, sed do eiusmod tempor incididunt ut labore et dolore magna aliqua. Ut enim ad minim veniam, quis nostrud exercitation ullamco laboris sit amet</a:t>
            </a:r>
          </a:p>
        </p:txBody>
      </p:sp>
      <p:sp>
        <p:nvSpPr>
          <p:cNvPr id="49" name="TextBox 48"/>
          <p:cNvSpPr txBox="1"/>
          <p:nvPr/>
        </p:nvSpPr>
        <p:spPr>
          <a:xfrm>
            <a:off x="6310489" y="258228"/>
            <a:ext cx="5508978" cy="1046440"/>
          </a:xfrm>
          <a:prstGeom prst="rect">
            <a:avLst/>
          </a:prstGeom>
          <a:noFill/>
        </p:spPr>
        <p:txBody>
          <a:bodyPr wrap="square" rtlCol="0">
            <a:spAutoFit/>
          </a:bodyPr>
          <a:lstStyle/>
          <a:p>
            <a:pPr algn="r"/>
            <a:r>
              <a:rPr lang="en-US" sz="4400" b="1" dirty="0">
                <a:solidFill>
                  <a:schemeClr val="bg1"/>
                </a:solidFill>
                <a:latin typeface="Candara" panose="020E0502030303020204" pitchFamily="34" charset="0"/>
              </a:rPr>
              <a:t>TITLE GOES HERE</a:t>
            </a:r>
          </a:p>
          <a:p>
            <a:pPr algn="r"/>
            <a:r>
              <a:rPr lang="en-US" dirty="0">
                <a:solidFill>
                  <a:schemeClr val="bg1"/>
                </a:solidFill>
                <a:latin typeface="Candara" panose="020E0502030303020204" pitchFamily="34" charset="0"/>
              </a:rPr>
              <a:t>Your Subtitle</a:t>
            </a:r>
          </a:p>
        </p:txBody>
      </p:sp>
      <p:sp>
        <p:nvSpPr>
          <p:cNvPr id="50" name="TextBox 49"/>
          <p:cNvSpPr txBox="1"/>
          <p:nvPr/>
        </p:nvSpPr>
        <p:spPr>
          <a:xfrm>
            <a:off x="8208939" y="2392322"/>
            <a:ext cx="3195132" cy="1335750"/>
          </a:xfrm>
          <a:prstGeom prst="rect">
            <a:avLst/>
          </a:prstGeom>
          <a:noFill/>
        </p:spPr>
        <p:txBody>
          <a:bodyPr wrap="square" rtlCol="0">
            <a:spAutoFit/>
          </a:bodyPr>
          <a:lstStyle/>
          <a:p>
            <a:pPr defTabSz="1219170">
              <a:spcBef>
                <a:spcPct val="20000"/>
              </a:spcBef>
              <a:defRPr/>
            </a:pPr>
            <a:r>
              <a:rPr lang="en-US" sz="1600" b="1" dirty="0">
                <a:solidFill>
                  <a:srgbClr val="5C9AD3"/>
                </a:solidFill>
                <a:latin typeface="Candara" panose="020E0502030303020204" pitchFamily="34" charset="0"/>
              </a:rPr>
              <a:t>LOREM IPSUM</a:t>
            </a:r>
          </a:p>
          <a:p>
            <a:pPr defTabSz="1219170">
              <a:spcBef>
                <a:spcPct val="20000"/>
              </a:spcBef>
              <a:defRPr/>
            </a:pPr>
            <a:endParaRPr lang="en-US" sz="200" b="1" dirty="0">
              <a:solidFill>
                <a:schemeClr val="bg1">
                  <a:lumMod val="50000"/>
                </a:schemeClr>
              </a:solidFill>
              <a:latin typeface="Candara" panose="020E0502030303020204" pitchFamily="34" charset="0"/>
            </a:endParaRPr>
          </a:p>
          <a:p>
            <a:pPr defTabSz="1219170">
              <a:spcBef>
                <a:spcPct val="20000"/>
              </a:spcBef>
              <a:defRPr/>
            </a:pPr>
            <a:r>
              <a:rPr lang="en-US" sz="1200" dirty="0">
                <a:solidFill>
                  <a:schemeClr val="bg1"/>
                </a:solidFill>
                <a:latin typeface="Candara" panose="020E0502030303020204" pitchFamily="34" charset="0"/>
              </a:rPr>
              <a:t>Lorem ipsum dolor sit amet, consectetur adipiscing elit, sed do eiusmod tempor incididunt ut labore et dolore magna aliqua. Ut enim ad minim veniam, quis nostrud exercitation ullamco laboris sit amet</a:t>
            </a:r>
          </a:p>
        </p:txBody>
      </p:sp>
      <p:sp>
        <p:nvSpPr>
          <p:cNvPr id="52" name="TextBox 51"/>
          <p:cNvSpPr txBox="1"/>
          <p:nvPr/>
        </p:nvSpPr>
        <p:spPr>
          <a:xfrm>
            <a:off x="4237574" y="4582499"/>
            <a:ext cx="3195132" cy="1335750"/>
          </a:xfrm>
          <a:prstGeom prst="rect">
            <a:avLst/>
          </a:prstGeom>
          <a:noFill/>
        </p:spPr>
        <p:txBody>
          <a:bodyPr wrap="square" rtlCol="0">
            <a:spAutoFit/>
          </a:bodyPr>
          <a:lstStyle/>
          <a:p>
            <a:pPr defTabSz="1219170">
              <a:spcBef>
                <a:spcPct val="20000"/>
              </a:spcBef>
              <a:defRPr/>
            </a:pPr>
            <a:r>
              <a:rPr lang="en-US" sz="1600" b="1" dirty="0">
                <a:solidFill>
                  <a:srgbClr val="44546B"/>
                </a:solidFill>
                <a:latin typeface="Candara" panose="020E0502030303020204" pitchFamily="34" charset="0"/>
              </a:rPr>
              <a:t>LOREM IPSUM</a:t>
            </a:r>
          </a:p>
          <a:p>
            <a:pPr defTabSz="1219170">
              <a:spcBef>
                <a:spcPct val="20000"/>
              </a:spcBef>
              <a:defRPr/>
            </a:pPr>
            <a:endParaRPr lang="en-US" sz="200" b="1" dirty="0">
              <a:solidFill>
                <a:schemeClr val="bg1">
                  <a:lumMod val="50000"/>
                </a:schemeClr>
              </a:solidFill>
              <a:latin typeface="Candara" panose="020E0502030303020204" pitchFamily="34" charset="0"/>
            </a:endParaRPr>
          </a:p>
          <a:p>
            <a:pPr defTabSz="1219170">
              <a:spcBef>
                <a:spcPct val="20000"/>
              </a:spcBef>
              <a:defRPr/>
            </a:pPr>
            <a:r>
              <a:rPr lang="en-US" sz="1200" dirty="0">
                <a:solidFill>
                  <a:schemeClr val="bg1"/>
                </a:solidFill>
                <a:latin typeface="Candara" panose="020E0502030303020204" pitchFamily="34" charset="0"/>
              </a:rPr>
              <a:t>Lorem ipsum dolor sit amet, consectetur adipiscing elit, sed do eiusmod tempor incididunt ut labore et dolore magna aliqua. Ut enim ad minim veniam, quis nostrud exercitation ullamco laboris sit amet</a:t>
            </a:r>
          </a:p>
        </p:txBody>
      </p:sp>
      <p:sp>
        <p:nvSpPr>
          <p:cNvPr id="54" name="TextBox 53"/>
          <p:cNvSpPr txBox="1"/>
          <p:nvPr/>
        </p:nvSpPr>
        <p:spPr>
          <a:xfrm>
            <a:off x="8208939" y="4629201"/>
            <a:ext cx="3195132" cy="1335750"/>
          </a:xfrm>
          <a:prstGeom prst="rect">
            <a:avLst/>
          </a:prstGeom>
          <a:noFill/>
        </p:spPr>
        <p:txBody>
          <a:bodyPr wrap="square" rtlCol="0">
            <a:spAutoFit/>
          </a:bodyPr>
          <a:lstStyle/>
          <a:p>
            <a:pPr defTabSz="1219170">
              <a:spcBef>
                <a:spcPct val="20000"/>
              </a:spcBef>
              <a:defRPr/>
            </a:pPr>
            <a:r>
              <a:rPr lang="en-US" sz="1600" b="1" dirty="0">
                <a:solidFill>
                  <a:srgbClr val="7A7A7A"/>
                </a:solidFill>
                <a:latin typeface="Candara" panose="020E0502030303020204" pitchFamily="34" charset="0"/>
              </a:rPr>
              <a:t>LOREM IPSUM</a:t>
            </a:r>
          </a:p>
          <a:p>
            <a:pPr defTabSz="1219170">
              <a:spcBef>
                <a:spcPct val="20000"/>
              </a:spcBef>
              <a:defRPr/>
            </a:pPr>
            <a:endParaRPr lang="en-US" sz="200" b="1" dirty="0">
              <a:solidFill>
                <a:schemeClr val="bg1">
                  <a:lumMod val="50000"/>
                </a:schemeClr>
              </a:solidFill>
              <a:latin typeface="Candara" panose="020E0502030303020204" pitchFamily="34" charset="0"/>
            </a:endParaRPr>
          </a:p>
          <a:p>
            <a:pPr defTabSz="1219170">
              <a:spcBef>
                <a:spcPct val="20000"/>
              </a:spcBef>
              <a:defRPr/>
            </a:pPr>
            <a:r>
              <a:rPr lang="en-US" sz="1200" dirty="0">
                <a:solidFill>
                  <a:schemeClr val="bg1"/>
                </a:solidFill>
                <a:latin typeface="Candara" panose="020E0502030303020204" pitchFamily="34" charset="0"/>
              </a:rPr>
              <a:t>Lorem ipsum dolor sit amet, consectetur adipiscing elit, sed do eiusmod tempor incididunt ut labore et dolore magna aliqua. Ut enim ad minim veniam, quis nostrud exercitation ullamco laboris sit amet</a:t>
            </a:r>
          </a:p>
        </p:txBody>
      </p:sp>
      <p:sp>
        <p:nvSpPr>
          <p:cNvPr id="55" name="Freeform 121"/>
          <p:cNvSpPr>
            <a:spLocks noChangeAspect="1" noEditPoints="1"/>
          </p:cNvSpPr>
          <p:nvPr/>
        </p:nvSpPr>
        <p:spPr bwMode="auto">
          <a:xfrm>
            <a:off x="8290205" y="1979860"/>
            <a:ext cx="318082" cy="365760"/>
          </a:xfrm>
          <a:custGeom>
            <a:avLst/>
            <a:gdLst/>
            <a:ahLst/>
            <a:cxnLst>
              <a:cxn ang="0">
                <a:pos x="227" y="284"/>
              </a:cxn>
              <a:cxn ang="0">
                <a:pos x="214" y="284"/>
              </a:cxn>
              <a:cxn ang="0">
                <a:pos x="264" y="189"/>
              </a:cxn>
              <a:cxn ang="0">
                <a:pos x="179" y="80"/>
              </a:cxn>
              <a:cxn ang="0">
                <a:pos x="200" y="39"/>
              </a:cxn>
              <a:cxn ang="0">
                <a:pos x="196" y="26"/>
              </a:cxn>
              <a:cxn ang="0">
                <a:pos x="145" y="2"/>
              </a:cxn>
              <a:cxn ang="0">
                <a:pos x="138" y="1"/>
              </a:cxn>
              <a:cxn ang="0">
                <a:pos x="132" y="7"/>
              </a:cxn>
              <a:cxn ang="0">
                <a:pos x="72" y="121"/>
              </a:cxn>
              <a:cxn ang="0">
                <a:pos x="80" y="147"/>
              </a:cxn>
              <a:cxn ang="0">
                <a:pos x="72" y="164"/>
              </a:cxn>
              <a:cxn ang="0">
                <a:pos x="106" y="180"/>
              </a:cxn>
              <a:cxn ang="0">
                <a:pos x="114" y="164"/>
              </a:cxn>
              <a:cxn ang="0">
                <a:pos x="114" y="164"/>
              </a:cxn>
              <a:cxn ang="0">
                <a:pos x="140" y="154"/>
              </a:cxn>
              <a:cxn ang="0">
                <a:pos x="161" y="115"/>
              </a:cxn>
              <a:cxn ang="0">
                <a:pos x="227" y="189"/>
              </a:cxn>
              <a:cxn ang="0">
                <a:pos x="151" y="265"/>
              </a:cxn>
              <a:cxn ang="0">
                <a:pos x="95" y="246"/>
              </a:cxn>
              <a:cxn ang="0">
                <a:pos x="95" y="237"/>
              </a:cxn>
              <a:cxn ang="0">
                <a:pos x="104" y="227"/>
              </a:cxn>
              <a:cxn ang="0">
                <a:pos x="151" y="227"/>
              </a:cxn>
              <a:cxn ang="0">
                <a:pos x="151" y="208"/>
              </a:cxn>
              <a:cxn ang="0">
                <a:pos x="79" y="208"/>
              </a:cxn>
              <a:cxn ang="0">
                <a:pos x="40" y="208"/>
              </a:cxn>
              <a:cxn ang="0">
                <a:pos x="0" y="208"/>
              </a:cxn>
              <a:cxn ang="0">
                <a:pos x="0" y="227"/>
              </a:cxn>
              <a:cxn ang="0">
                <a:pos x="45" y="227"/>
              </a:cxn>
              <a:cxn ang="0">
                <a:pos x="48" y="227"/>
              </a:cxn>
              <a:cxn ang="0">
                <a:pos x="57" y="237"/>
              </a:cxn>
              <a:cxn ang="0">
                <a:pos x="57" y="246"/>
              </a:cxn>
              <a:cxn ang="0">
                <a:pos x="57" y="284"/>
              </a:cxn>
              <a:cxn ang="0">
                <a:pos x="19" y="303"/>
              </a:cxn>
              <a:cxn ang="0">
                <a:pos x="264" y="303"/>
              </a:cxn>
              <a:cxn ang="0">
                <a:pos x="227" y="284"/>
              </a:cxn>
              <a:cxn ang="0">
                <a:pos x="161" y="26"/>
              </a:cxn>
              <a:cxn ang="0">
                <a:pos x="155" y="32"/>
              </a:cxn>
              <a:cxn ang="0">
                <a:pos x="111" y="114"/>
              </a:cxn>
              <a:cxn ang="0">
                <a:pos x="95" y="106"/>
              </a:cxn>
              <a:cxn ang="0">
                <a:pos x="96" y="102"/>
              </a:cxn>
              <a:cxn ang="0">
                <a:pos x="137" y="25"/>
              </a:cxn>
              <a:cxn ang="0">
                <a:pos x="143" y="20"/>
              </a:cxn>
              <a:cxn ang="0">
                <a:pos x="150" y="21"/>
              </a:cxn>
              <a:cxn ang="0">
                <a:pos x="161" y="26"/>
              </a:cxn>
              <a:cxn ang="0">
                <a:pos x="161" y="26"/>
              </a:cxn>
            </a:cxnLst>
            <a:rect l="0" t="0" r="r" b="b"/>
            <a:pathLst>
              <a:path w="264" h="303">
                <a:moveTo>
                  <a:pt x="227" y="284"/>
                </a:moveTo>
                <a:cubicBezTo>
                  <a:pt x="214" y="284"/>
                  <a:pt x="214" y="284"/>
                  <a:pt x="214" y="284"/>
                </a:cubicBezTo>
                <a:cubicBezTo>
                  <a:pt x="244" y="263"/>
                  <a:pt x="264" y="229"/>
                  <a:pt x="264" y="189"/>
                </a:cubicBezTo>
                <a:cubicBezTo>
                  <a:pt x="264" y="136"/>
                  <a:pt x="228" y="92"/>
                  <a:pt x="179" y="80"/>
                </a:cubicBezTo>
                <a:cubicBezTo>
                  <a:pt x="200" y="39"/>
                  <a:pt x="200" y="39"/>
                  <a:pt x="200" y="39"/>
                </a:cubicBezTo>
                <a:cubicBezTo>
                  <a:pt x="203" y="34"/>
                  <a:pt x="201" y="29"/>
                  <a:pt x="196" y="26"/>
                </a:cubicBezTo>
                <a:cubicBezTo>
                  <a:pt x="145" y="2"/>
                  <a:pt x="145" y="2"/>
                  <a:pt x="145" y="2"/>
                </a:cubicBezTo>
                <a:cubicBezTo>
                  <a:pt x="143" y="1"/>
                  <a:pt x="140" y="0"/>
                  <a:pt x="138" y="1"/>
                </a:cubicBezTo>
                <a:cubicBezTo>
                  <a:pt x="136" y="2"/>
                  <a:pt x="134" y="4"/>
                  <a:pt x="132" y="7"/>
                </a:cubicBezTo>
                <a:cubicBezTo>
                  <a:pt x="72" y="121"/>
                  <a:pt x="72" y="121"/>
                  <a:pt x="72" y="121"/>
                </a:cubicBezTo>
                <a:cubicBezTo>
                  <a:pt x="67" y="131"/>
                  <a:pt x="71" y="143"/>
                  <a:pt x="80" y="147"/>
                </a:cubicBezTo>
                <a:cubicBezTo>
                  <a:pt x="72" y="164"/>
                  <a:pt x="72" y="164"/>
                  <a:pt x="72" y="164"/>
                </a:cubicBezTo>
                <a:cubicBezTo>
                  <a:pt x="106" y="180"/>
                  <a:pt x="106" y="180"/>
                  <a:pt x="106" y="180"/>
                </a:cubicBezTo>
                <a:cubicBezTo>
                  <a:pt x="114" y="164"/>
                  <a:pt x="114" y="164"/>
                  <a:pt x="114" y="164"/>
                </a:cubicBezTo>
                <a:cubicBezTo>
                  <a:pt x="114" y="164"/>
                  <a:pt x="114" y="164"/>
                  <a:pt x="114" y="164"/>
                </a:cubicBezTo>
                <a:cubicBezTo>
                  <a:pt x="124" y="168"/>
                  <a:pt x="135" y="164"/>
                  <a:pt x="140" y="154"/>
                </a:cubicBezTo>
                <a:cubicBezTo>
                  <a:pt x="161" y="115"/>
                  <a:pt x="161" y="115"/>
                  <a:pt x="161" y="115"/>
                </a:cubicBezTo>
                <a:cubicBezTo>
                  <a:pt x="198" y="119"/>
                  <a:pt x="227" y="151"/>
                  <a:pt x="227" y="189"/>
                </a:cubicBezTo>
                <a:cubicBezTo>
                  <a:pt x="227" y="231"/>
                  <a:pt x="193" y="265"/>
                  <a:pt x="151" y="265"/>
                </a:cubicBezTo>
                <a:cubicBezTo>
                  <a:pt x="132" y="265"/>
                  <a:pt x="108" y="258"/>
                  <a:pt x="95" y="246"/>
                </a:cubicBezTo>
                <a:cubicBezTo>
                  <a:pt x="95" y="237"/>
                  <a:pt x="95" y="237"/>
                  <a:pt x="95" y="237"/>
                </a:cubicBezTo>
                <a:cubicBezTo>
                  <a:pt x="95" y="231"/>
                  <a:pt x="99" y="227"/>
                  <a:pt x="104" y="227"/>
                </a:cubicBezTo>
                <a:cubicBezTo>
                  <a:pt x="151" y="227"/>
                  <a:pt x="151" y="227"/>
                  <a:pt x="151" y="227"/>
                </a:cubicBezTo>
                <a:cubicBezTo>
                  <a:pt x="151" y="208"/>
                  <a:pt x="151" y="208"/>
                  <a:pt x="151" y="208"/>
                </a:cubicBezTo>
                <a:cubicBezTo>
                  <a:pt x="79" y="208"/>
                  <a:pt x="79" y="208"/>
                  <a:pt x="79" y="208"/>
                </a:cubicBezTo>
                <a:cubicBezTo>
                  <a:pt x="40" y="208"/>
                  <a:pt x="40" y="208"/>
                  <a:pt x="40" y="208"/>
                </a:cubicBezTo>
                <a:cubicBezTo>
                  <a:pt x="0" y="208"/>
                  <a:pt x="0" y="208"/>
                  <a:pt x="0" y="208"/>
                </a:cubicBezTo>
                <a:cubicBezTo>
                  <a:pt x="0" y="227"/>
                  <a:pt x="0" y="227"/>
                  <a:pt x="0" y="227"/>
                </a:cubicBezTo>
                <a:cubicBezTo>
                  <a:pt x="45" y="227"/>
                  <a:pt x="45" y="227"/>
                  <a:pt x="45" y="227"/>
                </a:cubicBezTo>
                <a:cubicBezTo>
                  <a:pt x="48" y="227"/>
                  <a:pt x="48" y="227"/>
                  <a:pt x="48" y="227"/>
                </a:cubicBezTo>
                <a:cubicBezTo>
                  <a:pt x="53" y="227"/>
                  <a:pt x="57" y="231"/>
                  <a:pt x="57" y="237"/>
                </a:cubicBezTo>
                <a:cubicBezTo>
                  <a:pt x="57" y="246"/>
                  <a:pt x="57" y="246"/>
                  <a:pt x="57" y="246"/>
                </a:cubicBezTo>
                <a:cubicBezTo>
                  <a:pt x="57" y="284"/>
                  <a:pt x="57" y="284"/>
                  <a:pt x="57" y="284"/>
                </a:cubicBezTo>
                <a:cubicBezTo>
                  <a:pt x="36" y="284"/>
                  <a:pt x="19" y="282"/>
                  <a:pt x="19" y="303"/>
                </a:cubicBezTo>
                <a:cubicBezTo>
                  <a:pt x="264" y="303"/>
                  <a:pt x="264" y="303"/>
                  <a:pt x="264" y="303"/>
                </a:cubicBezTo>
                <a:cubicBezTo>
                  <a:pt x="264" y="282"/>
                  <a:pt x="248" y="284"/>
                  <a:pt x="227" y="284"/>
                </a:cubicBezTo>
                <a:close/>
                <a:moveTo>
                  <a:pt x="161" y="26"/>
                </a:moveTo>
                <a:cubicBezTo>
                  <a:pt x="158" y="27"/>
                  <a:pt x="156" y="29"/>
                  <a:pt x="155" y="32"/>
                </a:cubicBezTo>
                <a:cubicBezTo>
                  <a:pt x="111" y="114"/>
                  <a:pt x="111" y="114"/>
                  <a:pt x="111" y="114"/>
                </a:cubicBezTo>
                <a:cubicBezTo>
                  <a:pt x="95" y="106"/>
                  <a:pt x="95" y="106"/>
                  <a:pt x="95" y="106"/>
                </a:cubicBezTo>
                <a:cubicBezTo>
                  <a:pt x="95" y="105"/>
                  <a:pt x="95" y="103"/>
                  <a:pt x="96" y="102"/>
                </a:cubicBezTo>
                <a:cubicBezTo>
                  <a:pt x="137" y="25"/>
                  <a:pt x="137" y="25"/>
                  <a:pt x="137" y="25"/>
                </a:cubicBezTo>
                <a:cubicBezTo>
                  <a:pt x="138" y="23"/>
                  <a:pt x="140" y="21"/>
                  <a:pt x="143" y="20"/>
                </a:cubicBezTo>
                <a:cubicBezTo>
                  <a:pt x="145" y="19"/>
                  <a:pt x="148" y="19"/>
                  <a:pt x="150" y="21"/>
                </a:cubicBezTo>
                <a:cubicBezTo>
                  <a:pt x="161" y="26"/>
                  <a:pt x="161" y="26"/>
                  <a:pt x="161" y="26"/>
                </a:cubicBezTo>
                <a:cubicBezTo>
                  <a:pt x="161" y="26"/>
                  <a:pt x="161" y="26"/>
                  <a:pt x="161" y="26"/>
                </a:cubicBezTo>
                <a:close/>
              </a:path>
            </a:pathLst>
          </a:custGeom>
          <a:solidFill>
            <a:srgbClr val="5C9AD3"/>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dirty="0"/>
          </a:p>
        </p:txBody>
      </p:sp>
      <p:grpSp>
        <p:nvGrpSpPr>
          <p:cNvPr id="56" name="Group 55"/>
          <p:cNvGrpSpPr>
            <a:grpSpLocks noChangeAspect="1"/>
          </p:cNvGrpSpPr>
          <p:nvPr/>
        </p:nvGrpSpPr>
        <p:grpSpPr>
          <a:xfrm>
            <a:off x="8320012" y="4220976"/>
            <a:ext cx="378271" cy="365760"/>
            <a:chOff x="5659438" y="2249488"/>
            <a:chExt cx="623887" cy="603250"/>
          </a:xfrm>
          <a:solidFill>
            <a:srgbClr val="7A7A7A"/>
          </a:solidFill>
          <a:effectLst>
            <a:outerShdw blurRad="50800" dist="38100" dir="2700000" algn="tl" rotWithShape="0">
              <a:prstClr val="black">
                <a:alpha val="40000"/>
              </a:prstClr>
            </a:outerShdw>
          </a:effectLst>
        </p:grpSpPr>
        <p:sp>
          <p:nvSpPr>
            <p:cNvPr id="57" name="Freeform 67"/>
            <p:cNvSpPr>
              <a:spLocks noEditPoints="1"/>
            </p:cNvSpPr>
            <p:nvPr/>
          </p:nvSpPr>
          <p:spPr bwMode="auto">
            <a:xfrm>
              <a:off x="5988050" y="2249488"/>
              <a:ext cx="295275" cy="585788"/>
            </a:xfrm>
            <a:custGeom>
              <a:avLst/>
              <a:gdLst/>
              <a:ahLst/>
              <a:cxnLst>
                <a:cxn ang="0">
                  <a:pos x="0" y="148"/>
                </a:cxn>
                <a:cxn ang="0">
                  <a:pos x="0" y="50"/>
                </a:cxn>
                <a:cxn ang="0">
                  <a:pos x="51" y="0"/>
                </a:cxn>
                <a:cxn ang="0">
                  <a:pos x="101" y="50"/>
                </a:cxn>
                <a:cxn ang="0">
                  <a:pos x="101" y="148"/>
                </a:cxn>
                <a:cxn ang="0">
                  <a:pos x="51" y="199"/>
                </a:cxn>
                <a:cxn ang="0">
                  <a:pos x="0" y="148"/>
                </a:cxn>
                <a:cxn ang="0">
                  <a:pos x="9" y="50"/>
                </a:cxn>
                <a:cxn ang="0">
                  <a:pos x="9" y="148"/>
                </a:cxn>
                <a:cxn ang="0">
                  <a:pos x="51" y="190"/>
                </a:cxn>
                <a:cxn ang="0">
                  <a:pos x="92" y="148"/>
                </a:cxn>
                <a:cxn ang="0">
                  <a:pos x="92" y="50"/>
                </a:cxn>
                <a:cxn ang="0">
                  <a:pos x="51" y="9"/>
                </a:cxn>
                <a:cxn ang="0">
                  <a:pos x="9" y="50"/>
                </a:cxn>
              </a:cxnLst>
              <a:rect l="0" t="0" r="r" b="b"/>
              <a:pathLst>
                <a:path w="101" h="199">
                  <a:moveTo>
                    <a:pt x="0" y="148"/>
                  </a:moveTo>
                  <a:cubicBezTo>
                    <a:pt x="0" y="50"/>
                    <a:pt x="0" y="50"/>
                    <a:pt x="0" y="50"/>
                  </a:cubicBezTo>
                  <a:cubicBezTo>
                    <a:pt x="0" y="23"/>
                    <a:pt x="23" y="0"/>
                    <a:pt x="51" y="0"/>
                  </a:cubicBezTo>
                  <a:cubicBezTo>
                    <a:pt x="78" y="0"/>
                    <a:pt x="101" y="23"/>
                    <a:pt x="101" y="50"/>
                  </a:cubicBezTo>
                  <a:cubicBezTo>
                    <a:pt x="101" y="148"/>
                    <a:pt x="101" y="148"/>
                    <a:pt x="101" y="148"/>
                  </a:cubicBezTo>
                  <a:cubicBezTo>
                    <a:pt x="101" y="176"/>
                    <a:pt x="78" y="199"/>
                    <a:pt x="51" y="199"/>
                  </a:cubicBezTo>
                  <a:cubicBezTo>
                    <a:pt x="23" y="199"/>
                    <a:pt x="0" y="176"/>
                    <a:pt x="0" y="148"/>
                  </a:cubicBezTo>
                  <a:moveTo>
                    <a:pt x="9" y="50"/>
                  </a:moveTo>
                  <a:cubicBezTo>
                    <a:pt x="9" y="148"/>
                    <a:pt x="9" y="148"/>
                    <a:pt x="9" y="148"/>
                  </a:cubicBezTo>
                  <a:cubicBezTo>
                    <a:pt x="9" y="171"/>
                    <a:pt x="28" y="190"/>
                    <a:pt x="51" y="190"/>
                  </a:cubicBezTo>
                  <a:cubicBezTo>
                    <a:pt x="74" y="190"/>
                    <a:pt x="92" y="171"/>
                    <a:pt x="92" y="148"/>
                  </a:cubicBezTo>
                  <a:cubicBezTo>
                    <a:pt x="92" y="50"/>
                    <a:pt x="92" y="50"/>
                    <a:pt x="92" y="50"/>
                  </a:cubicBezTo>
                  <a:cubicBezTo>
                    <a:pt x="92" y="27"/>
                    <a:pt x="74" y="9"/>
                    <a:pt x="51" y="9"/>
                  </a:cubicBezTo>
                  <a:cubicBezTo>
                    <a:pt x="28" y="9"/>
                    <a:pt x="9" y="27"/>
                    <a:pt x="9" y="5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8" name="Freeform 68"/>
            <p:cNvSpPr>
              <a:spLocks/>
            </p:cNvSpPr>
            <p:nvPr/>
          </p:nvSpPr>
          <p:spPr bwMode="auto">
            <a:xfrm>
              <a:off x="6027738" y="2559050"/>
              <a:ext cx="214313" cy="222250"/>
            </a:xfrm>
            <a:custGeom>
              <a:avLst/>
              <a:gdLst/>
              <a:ahLst/>
              <a:cxnLst>
                <a:cxn ang="0">
                  <a:pos x="73" y="0"/>
                </a:cxn>
                <a:cxn ang="0">
                  <a:pos x="73" y="39"/>
                </a:cxn>
                <a:cxn ang="0">
                  <a:pos x="37" y="76"/>
                </a:cxn>
                <a:cxn ang="0">
                  <a:pos x="0" y="39"/>
                </a:cxn>
                <a:cxn ang="0">
                  <a:pos x="0" y="0"/>
                </a:cxn>
                <a:cxn ang="0">
                  <a:pos x="73" y="0"/>
                </a:cxn>
              </a:cxnLst>
              <a:rect l="0" t="0" r="r" b="b"/>
              <a:pathLst>
                <a:path w="73" h="76">
                  <a:moveTo>
                    <a:pt x="73" y="0"/>
                  </a:moveTo>
                  <a:cubicBezTo>
                    <a:pt x="73" y="39"/>
                    <a:pt x="73" y="39"/>
                    <a:pt x="73" y="39"/>
                  </a:cubicBezTo>
                  <a:cubicBezTo>
                    <a:pt x="73" y="59"/>
                    <a:pt x="57" y="76"/>
                    <a:pt x="37" y="76"/>
                  </a:cubicBezTo>
                  <a:cubicBezTo>
                    <a:pt x="16" y="76"/>
                    <a:pt x="0" y="59"/>
                    <a:pt x="0" y="39"/>
                  </a:cubicBezTo>
                  <a:cubicBezTo>
                    <a:pt x="0" y="0"/>
                    <a:pt x="0" y="0"/>
                    <a:pt x="0" y="0"/>
                  </a:cubicBezTo>
                  <a:lnTo>
                    <a:pt x="7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9" name="Freeform 69"/>
            <p:cNvSpPr>
              <a:spLocks/>
            </p:cNvSpPr>
            <p:nvPr/>
          </p:nvSpPr>
          <p:spPr bwMode="auto">
            <a:xfrm>
              <a:off x="5708650" y="2543175"/>
              <a:ext cx="252413" cy="258763"/>
            </a:xfrm>
            <a:custGeom>
              <a:avLst/>
              <a:gdLst/>
              <a:ahLst/>
              <a:cxnLst>
                <a:cxn ang="0">
                  <a:pos x="86" y="34"/>
                </a:cxn>
                <a:cxn ang="0">
                  <a:pos x="68" y="66"/>
                </a:cxn>
                <a:cxn ang="0">
                  <a:pos x="22" y="78"/>
                </a:cxn>
                <a:cxn ang="0">
                  <a:pos x="9" y="32"/>
                </a:cxn>
                <a:cxn ang="0">
                  <a:pos x="27" y="0"/>
                </a:cxn>
                <a:cxn ang="0">
                  <a:pos x="86" y="34"/>
                </a:cxn>
              </a:cxnLst>
              <a:rect l="0" t="0" r="r" b="b"/>
              <a:pathLst>
                <a:path w="86" h="88">
                  <a:moveTo>
                    <a:pt x="86" y="34"/>
                  </a:moveTo>
                  <a:cubicBezTo>
                    <a:pt x="68" y="66"/>
                    <a:pt x="68" y="66"/>
                    <a:pt x="68" y="66"/>
                  </a:cubicBezTo>
                  <a:cubicBezTo>
                    <a:pt x="59" y="82"/>
                    <a:pt x="38" y="88"/>
                    <a:pt x="22" y="78"/>
                  </a:cubicBezTo>
                  <a:cubicBezTo>
                    <a:pt x="5" y="69"/>
                    <a:pt x="0" y="48"/>
                    <a:pt x="9" y="32"/>
                  </a:cubicBezTo>
                  <a:cubicBezTo>
                    <a:pt x="27" y="0"/>
                    <a:pt x="27" y="0"/>
                    <a:pt x="27" y="0"/>
                  </a:cubicBezTo>
                  <a:lnTo>
                    <a:pt x="86"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0" name="Freeform 70"/>
            <p:cNvSpPr>
              <a:spLocks/>
            </p:cNvSpPr>
            <p:nvPr/>
          </p:nvSpPr>
          <p:spPr bwMode="auto">
            <a:xfrm>
              <a:off x="5659438" y="2320925"/>
              <a:ext cx="312738" cy="531813"/>
            </a:xfrm>
            <a:custGeom>
              <a:avLst/>
              <a:gdLst/>
              <a:ahLst/>
              <a:cxnLst>
                <a:cxn ang="0">
                  <a:pos x="13" y="104"/>
                </a:cxn>
                <a:cxn ang="0">
                  <a:pos x="59" y="26"/>
                </a:cxn>
                <a:cxn ang="0">
                  <a:pos x="107" y="3"/>
                </a:cxn>
                <a:cxn ang="0">
                  <a:pos x="107" y="12"/>
                </a:cxn>
                <a:cxn ang="0">
                  <a:pos x="66" y="30"/>
                </a:cxn>
                <a:cxn ang="0">
                  <a:pos x="20" y="109"/>
                </a:cxn>
                <a:cxn ang="0">
                  <a:pos x="35" y="161"/>
                </a:cxn>
                <a:cxn ang="0">
                  <a:pos x="87" y="147"/>
                </a:cxn>
                <a:cxn ang="0">
                  <a:pos x="107" y="114"/>
                </a:cxn>
                <a:cxn ang="0">
                  <a:pos x="107" y="130"/>
                </a:cxn>
                <a:cxn ang="0">
                  <a:pos x="95" y="151"/>
                </a:cxn>
                <a:cxn ang="0">
                  <a:pos x="30" y="169"/>
                </a:cxn>
                <a:cxn ang="0">
                  <a:pos x="13" y="104"/>
                </a:cxn>
              </a:cxnLst>
              <a:rect l="0" t="0" r="r" b="b"/>
              <a:pathLst>
                <a:path w="107" h="181">
                  <a:moveTo>
                    <a:pt x="13" y="104"/>
                  </a:moveTo>
                  <a:cubicBezTo>
                    <a:pt x="59" y="26"/>
                    <a:pt x="59" y="26"/>
                    <a:pt x="59" y="26"/>
                  </a:cubicBezTo>
                  <a:cubicBezTo>
                    <a:pt x="69" y="9"/>
                    <a:pt x="88" y="0"/>
                    <a:pt x="107" y="3"/>
                  </a:cubicBezTo>
                  <a:cubicBezTo>
                    <a:pt x="107" y="12"/>
                    <a:pt x="107" y="12"/>
                    <a:pt x="107" y="12"/>
                  </a:cubicBezTo>
                  <a:cubicBezTo>
                    <a:pt x="91" y="8"/>
                    <a:pt x="74" y="15"/>
                    <a:pt x="66" y="30"/>
                  </a:cubicBezTo>
                  <a:cubicBezTo>
                    <a:pt x="20" y="109"/>
                    <a:pt x="20" y="109"/>
                    <a:pt x="20" y="109"/>
                  </a:cubicBezTo>
                  <a:cubicBezTo>
                    <a:pt x="10" y="127"/>
                    <a:pt x="16" y="151"/>
                    <a:pt x="35" y="161"/>
                  </a:cubicBezTo>
                  <a:cubicBezTo>
                    <a:pt x="53" y="172"/>
                    <a:pt x="77" y="166"/>
                    <a:pt x="87" y="147"/>
                  </a:cubicBezTo>
                  <a:cubicBezTo>
                    <a:pt x="107" y="114"/>
                    <a:pt x="107" y="114"/>
                    <a:pt x="107" y="114"/>
                  </a:cubicBezTo>
                  <a:cubicBezTo>
                    <a:pt x="107" y="130"/>
                    <a:pt x="107" y="130"/>
                    <a:pt x="107" y="130"/>
                  </a:cubicBezTo>
                  <a:cubicBezTo>
                    <a:pt x="95" y="151"/>
                    <a:pt x="95" y="151"/>
                    <a:pt x="95" y="151"/>
                  </a:cubicBezTo>
                  <a:cubicBezTo>
                    <a:pt x="82" y="174"/>
                    <a:pt x="53" y="181"/>
                    <a:pt x="30" y="169"/>
                  </a:cubicBezTo>
                  <a:cubicBezTo>
                    <a:pt x="8" y="156"/>
                    <a:pt x="0" y="127"/>
                    <a:pt x="13" y="10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1" name="Group 60"/>
          <p:cNvGrpSpPr>
            <a:grpSpLocks noChangeAspect="1"/>
          </p:cNvGrpSpPr>
          <p:nvPr/>
        </p:nvGrpSpPr>
        <p:grpSpPr>
          <a:xfrm>
            <a:off x="4378405" y="4167075"/>
            <a:ext cx="261166" cy="365760"/>
            <a:chOff x="4938713" y="2352675"/>
            <a:chExt cx="646113" cy="904875"/>
          </a:xfrm>
          <a:solidFill>
            <a:srgbClr val="44546B"/>
          </a:solidFill>
          <a:effectLst>
            <a:outerShdw blurRad="50800" dist="38100" dir="2700000" algn="tl" rotWithShape="0">
              <a:prstClr val="black">
                <a:alpha val="40000"/>
              </a:prstClr>
            </a:outerShdw>
          </a:effectLst>
        </p:grpSpPr>
        <p:sp>
          <p:nvSpPr>
            <p:cNvPr id="62" name="Freeform 111"/>
            <p:cNvSpPr>
              <a:spLocks noEditPoints="1"/>
            </p:cNvSpPr>
            <p:nvPr/>
          </p:nvSpPr>
          <p:spPr bwMode="auto">
            <a:xfrm>
              <a:off x="4938713" y="2352675"/>
              <a:ext cx="646113" cy="904875"/>
            </a:xfrm>
            <a:custGeom>
              <a:avLst/>
              <a:gdLst/>
              <a:ahLst/>
              <a:cxnLst>
                <a:cxn ang="0">
                  <a:pos x="209" y="53"/>
                </a:cxn>
                <a:cxn ang="0">
                  <a:pos x="188" y="53"/>
                </a:cxn>
                <a:cxn ang="0">
                  <a:pos x="188" y="24"/>
                </a:cxn>
                <a:cxn ang="0">
                  <a:pos x="174" y="10"/>
                </a:cxn>
                <a:cxn ang="0">
                  <a:pos x="130" y="10"/>
                </a:cxn>
                <a:cxn ang="0">
                  <a:pos x="130" y="6"/>
                </a:cxn>
                <a:cxn ang="0">
                  <a:pos x="123" y="0"/>
                </a:cxn>
                <a:cxn ang="0">
                  <a:pos x="65" y="0"/>
                </a:cxn>
                <a:cxn ang="0">
                  <a:pos x="59" y="6"/>
                </a:cxn>
                <a:cxn ang="0">
                  <a:pos x="59" y="10"/>
                </a:cxn>
                <a:cxn ang="0">
                  <a:pos x="14" y="10"/>
                </a:cxn>
                <a:cxn ang="0">
                  <a:pos x="0" y="24"/>
                </a:cxn>
                <a:cxn ang="0">
                  <a:pos x="0" y="254"/>
                </a:cxn>
                <a:cxn ang="0">
                  <a:pos x="14" y="268"/>
                </a:cxn>
                <a:cxn ang="0">
                  <a:pos x="35" y="268"/>
                </a:cxn>
                <a:cxn ang="0">
                  <a:pos x="35" y="298"/>
                </a:cxn>
                <a:cxn ang="0">
                  <a:pos x="49" y="312"/>
                </a:cxn>
                <a:cxn ang="0">
                  <a:pos x="209" y="312"/>
                </a:cxn>
                <a:cxn ang="0">
                  <a:pos x="223" y="298"/>
                </a:cxn>
                <a:cxn ang="0">
                  <a:pos x="223" y="67"/>
                </a:cxn>
                <a:cxn ang="0">
                  <a:pos x="209" y="53"/>
                </a:cxn>
                <a:cxn ang="0">
                  <a:pos x="35" y="67"/>
                </a:cxn>
                <a:cxn ang="0">
                  <a:pos x="35" y="253"/>
                </a:cxn>
                <a:cxn ang="0">
                  <a:pos x="15" y="253"/>
                </a:cxn>
                <a:cxn ang="0">
                  <a:pos x="15" y="25"/>
                </a:cxn>
                <a:cxn ang="0">
                  <a:pos x="59" y="25"/>
                </a:cxn>
                <a:cxn ang="0">
                  <a:pos x="59" y="27"/>
                </a:cxn>
                <a:cxn ang="0">
                  <a:pos x="65" y="33"/>
                </a:cxn>
                <a:cxn ang="0">
                  <a:pos x="123" y="33"/>
                </a:cxn>
                <a:cxn ang="0">
                  <a:pos x="130" y="27"/>
                </a:cxn>
                <a:cxn ang="0">
                  <a:pos x="130" y="25"/>
                </a:cxn>
                <a:cxn ang="0">
                  <a:pos x="173" y="25"/>
                </a:cxn>
                <a:cxn ang="0">
                  <a:pos x="173" y="53"/>
                </a:cxn>
                <a:cxn ang="0">
                  <a:pos x="164" y="53"/>
                </a:cxn>
                <a:cxn ang="0">
                  <a:pos x="164" y="50"/>
                </a:cxn>
                <a:cxn ang="0">
                  <a:pos x="158" y="44"/>
                </a:cxn>
                <a:cxn ang="0">
                  <a:pos x="100" y="44"/>
                </a:cxn>
                <a:cxn ang="0">
                  <a:pos x="93" y="50"/>
                </a:cxn>
                <a:cxn ang="0">
                  <a:pos x="93" y="53"/>
                </a:cxn>
                <a:cxn ang="0">
                  <a:pos x="49" y="53"/>
                </a:cxn>
                <a:cxn ang="0">
                  <a:pos x="35" y="67"/>
                </a:cxn>
                <a:cxn ang="0">
                  <a:pos x="208" y="296"/>
                </a:cxn>
                <a:cxn ang="0">
                  <a:pos x="50" y="296"/>
                </a:cxn>
                <a:cxn ang="0">
                  <a:pos x="50" y="69"/>
                </a:cxn>
                <a:cxn ang="0">
                  <a:pos x="93" y="69"/>
                </a:cxn>
                <a:cxn ang="0">
                  <a:pos x="93" y="70"/>
                </a:cxn>
                <a:cxn ang="0">
                  <a:pos x="100" y="77"/>
                </a:cxn>
                <a:cxn ang="0">
                  <a:pos x="158" y="77"/>
                </a:cxn>
                <a:cxn ang="0">
                  <a:pos x="164" y="70"/>
                </a:cxn>
                <a:cxn ang="0">
                  <a:pos x="164" y="69"/>
                </a:cxn>
                <a:cxn ang="0">
                  <a:pos x="208" y="69"/>
                </a:cxn>
                <a:cxn ang="0">
                  <a:pos x="208" y="296"/>
                </a:cxn>
                <a:cxn ang="0">
                  <a:pos x="208" y="296"/>
                </a:cxn>
                <a:cxn ang="0">
                  <a:pos x="208" y="296"/>
                </a:cxn>
              </a:cxnLst>
              <a:rect l="0" t="0" r="r" b="b"/>
              <a:pathLst>
                <a:path w="223" h="312">
                  <a:moveTo>
                    <a:pt x="209" y="53"/>
                  </a:moveTo>
                  <a:cubicBezTo>
                    <a:pt x="188" y="53"/>
                    <a:pt x="188" y="53"/>
                    <a:pt x="188" y="53"/>
                  </a:cubicBezTo>
                  <a:cubicBezTo>
                    <a:pt x="188" y="24"/>
                    <a:pt x="188" y="24"/>
                    <a:pt x="188" y="24"/>
                  </a:cubicBezTo>
                  <a:cubicBezTo>
                    <a:pt x="188" y="16"/>
                    <a:pt x="182" y="10"/>
                    <a:pt x="174" y="10"/>
                  </a:cubicBezTo>
                  <a:cubicBezTo>
                    <a:pt x="130" y="10"/>
                    <a:pt x="130" y="10"/>
                    <a:pt x="130" y="10"/>
                  </a:cubicBezTo>
                  <a:cubicBezTo>
                    <a:pt x="130" y="6"/>
                    <a:pt x="130" y="6"/>
                    <a:pt x="130" y="6"/>
                  </a:cubicBezTo>
                  <a:cubicBezTo>
                    <a:pt x="130" y="3"/>
                    <a:pt x="127" y="0"/>
                    <a:pt x="123" y="0"/>
                  </a:cubicBezTo>
                  <a:cubicBezTo>
                    <a:pt x="65" y="0"/>
                    <a:pt x="65" y="0"/>
                    <a:pt x="65" y="0"/>
                  </a:cubicBezTo>
                  <a:cubicBezTo>
                    <a:pt x="61" y="0"/>
                    <a:pt x="59" y="3"/>
                    <a:pt x="59" y="6"/>
                  </a:cubicBezTo>
                  <a:cubicBezTo>
                    <a:pt x="59" y="10"/>
                    <a:pt x="59" y="10"/>
                    <a:pt x="59" y="10"/>
                  </a:cubicBezTo>
                  <a:cubicBezTo>
                    <a:pt x="14" y="10"/>
                    <a:pt x="14" y="10"/>
                    <a:pt x="14" y="10"/>
                  </a:cubicBezTo>
                  <a:cubicBezTo>
                    <a:pt x="6" y="10"/>
                    <a:pt x="0" y="16"/>
                    <a:pt x="0" y="24"/>
                  </a:cubicBezTo>
                  <a:cubicBezTo>
                    <a:pt x="0" y="254"/>
                    <a:pt x="0" y="254"/>
                    <a:pt x="0" y="254"/>
                  </a:cubicBezTo>
                  <a:cubicBezTo>
                    <a:pt x="0" y="262"/>
                    <a:pt x="6" y="268"/>
                    <a:pt x="14" y="268"/>
                  </a:cubicBezTo>
                  <a:cubicBezTo>
                    <a:pt x="35" y="268"/>
                    <a:pt x="35" y="268"/>
                    <a:pt x="35" y="268"/>
                  </a:cubicBezTo>
                  <a:cubicBezTo>
                    <a:pt x="35" y="298"/>
                    <a:pt x="35" y="298"/>
                    <a:pt x="35" y="298"/>
                  </a:cubicBezTo>
                  <a:cubicBezTo>
                    <a:pt x="35" y="306"/>
                    <a:pt x="41" y="312"/>
                    <a:pt x="49" y="312"/>
                  </a:cubicBezTo>
                  <a:cubicBezTo>
                    <a:pt x="209" y="312"/>
                    <a:pt x="209" y="312"/>
                    <a:pt x="209" y="312"/>
                  </a:cubicBezTo>
                  <a:cubicBezTo>
                    <a:pt x="217" y="312"/>
                    <a:pt x="223" y="306"/>
                    <a:pt x="223" y="298"/>
                  </a:cubicBezTo>
                  <a:cubicBezTo>
                    <a:pt x="223" y="67"/>
                    <a:pt x="223" y="67"/>
                    <a:pt x="223" y="67"/>
                  </a:cubicBezTo>
                  <a:cubicBezTo>
                    <a:pt x="223" y="59"/>
                    <a:pt x="217" y="53"/>
                    <a:pt x="209" y="53"/>
                  </a:cubicBezTo>
                  <a:close/>
                  <a:moveTo>
                    <a:pt x="35" y="67"/>
                  </a:moveTo>
                  <a:cubicBezTo>
                    <a:pt x="35" y="253"/>
                    <a:pt x="35" y="253"/>
                    <a:pt x="35" y="253"/>
                  </a:cubicBezTo>
                  <a:cubicBezTo>
                    <a:pt x="15" y="253"/>
                    <a:pt x="15" y="253"/>
                    <a:pt x="15" y="253"/>
                  </a:cubicBezTo>
                  <a:cubicBezTo>
                    <a:pt x="15" y="25"/>
                    <a:pt x="15" y="25"/>
                    <a:pt x="15" y="25"/>
                  </a:cubicBezTo>
                  <a:cubicBezTo>
                    <a:pt x="59" y="25"/>
                    <a:pt x="59" y="25"/>
                    <a:pt x="59" y="25"/>
                  </a:cubicBezTo>
                  <a:cubicBezTo>
                    <a:pt x="59" y="27"/>
                    <a:pt x="59" y="27"/>
                    <a:pt x="59" y="27"/>
                  </a:cubicBezTo>
                  <a:cubicBezTo>
                    <a:pt x="59" y="30"/>
                    <a:pt x="61" y="33"/>
                    <a:pt x="65" y="33"/>
                  </a:cubicBezTo>
                  <a:cubicBezTo>
                    <a:pt x="123" y="33"/>
                    <a:pt x="123" y="33"/>
                    <a:pt x="123" y="33"/>
                  </a:cubicBezTo>
                  <a:cubicBezTo>
                    <a:pt x="127" y="33"/>
                    <a:pt x="130" y="30"/>
                    <a:pt x="130" y="27"/>
                  </a:cubicBezTo>
                  <a:cubicBezTo>
                    <a:pt x="130" y="25"/>
                    <a:pt x="130" y="25"/>
                    <a:pt x="130" y="25"/>
                  </a:cubicBezTo>
                  <a:cubicBezTo>
                    <a:pt x="173" y="25"/>
                    <a:pt x="173" y="25"/>
                    <a:pt x="173" y="25"/>
                  </a:cubicBezTo>
                  <a:cubicBezTo>
                    <a:pt x="173" y="53"/>
                    <a:pt x="173" y="53"/>
                    <a:pt x="173" y="53"/>
                  </a:cubicBezTo>
                  <a:cubicBezTo>
                    <a:pt x="164" y="53"/>
                    <a:pt x="164" y="53"/>
                    <a:pt x="164" y="53"/>
                  </a:cubicBezTo>
                  <a:cubicBezTo>
                    <a:pt x="164" y="50"/>
                    <a:pt x="164" y="50"/>
                    <a:pt x="164" y="50"/>
                  </a:cubicBezTo>
                  <a:cubicBezTo>
                    <a:pt x="164" y="46"/>
                    <a:pt x="162" y="44"/>
                    <a:pt x="158" y="44"/>
                  </a:cubicBezTo>
                  <a:cubicBezTo>
                    <a:pt x="100" y="44"/>
                    <a:pt x="100" y="44"/>
                    <a:pt x="100" y="44"/>
                  </a:cubicBezTo>
                  <a:cubicBezTo>
                    <a:pt x="96" y="44"/>
                    <a:pt x="93" y="46"/>
                    <a:pt x="93" y="50"/>
                  </a:cubicBezTo>
                  <a:cubicBezTo>
                    <a:pt x="93" y="53"/>
                    <a:pt x="93" y="53"/>
                    <a:pt x="93" y="53"/>
                  </a:cubicBezTo>
                  <a:cubicBezTo>
                    <a:pt x="49" y="53"/>
                    <a:pt x="49" y="53"/>
                    <a:pt x="49" y="53"/>
                  </a:cubicBezTo>
                  <a:cubicBezTo>
                    <a:pt x="41" y="53"/>
                    <a:pt x="35" y="59"/>
                    <a:pt x="35" y="67"/>
                  </a:cubicBezTo>
                  <a:close/>
                  <a:moveTo>
                    <a:pt x="208" y="296"/>
                  </a:moveTo>
                  <a:cubicBezTo>
                    <a:pt x="50" y="296"/>
                    <a:pt x="50" y="296"/>
                    <a:pt x="50" y="296"/>
                  </a:cubicBezTo>
                  <a:cubicBezTo>
                    <a:pt x="50" y="69"/>
                    <a:pt x="50" y="69"/>
                    <a:pt x="50" y="69"/>
                  </a:cubicBezTo>
                  <a:cubicBezTo>
                    <a:pt x="93" y="69"/>
                    <a:pt x="93" y="69"/>
                    <a:pt x="93" y="69"/>
                  </a:cubicBezTo>
                  <a:cubicBezTo>
                    <a:pt x="93" y="70"/>
                    <a:pt x="93" y="70"/>
                    <a:pt x="93" y="70"/>
                  </a:cubicBezTo>
                  <a:cubicBezTo>
                    <a:pt x="93" y="74"/>
                    <a:pt x="96" y="77"/>
                    <a:pt x="100" y="77"/>
                  </a:cubicBezTo>
                  <a:cubicBezTo>
                    <a:pt x="158" y="77"/>
                    <a:pt x="158" y="77"/>
                    <a:pt x="158" y="77"/>
                  </a:cubicBezTo>
                  <a:cubicBezTo>
                    <a:pt x="162" y="77"/>
                    <a:pt x="164" y="74"/>
                    <a:pt x="164" y="70"/>
                  </a:cubicBezTo>
                  <a:cubicBezTo>
                    <a:pt x="164" y="69"/>
                    <a:pt x="164" y="69"/>
                    <a:pt x="164" y="69"/>
                  </a:cubicBezTo>
                  <a:cubicBezTo>
                    <a:pt x="208" y="69"/>
                    <a:pt x="208" y="69"/>
                    <a:pt x="208" y="69"/>
                  </a:cubicBezTo>
                  <a:cubicBezTo>
                    <a:pt x="208" y="296"/>
                    <a:pt x="208" y="296"/>
                    <a:pt x="208" y="296"/>
                  </a:cubicBezTo>
                  <a:close/>
                  <a:moveTo>
                    <a:pt x="208" y="296"/>
                  </a:moveTo>
                  <a:cubicBezTo>
                    <a:pt x="208" y="296"/>
                    <a:pt x="208" y="296"/>
                    <a:pt x="208" y="29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 name="Rectangle 112"/>
            <p:cNvSpPr>
              <a:spLocks noChangeArrowheads="1"/>
            </p:cNvSpPr>
            <p:nvPr/>
          </p:nvSpPr>
          <p:spPr bwMode="auto">
            <a:xfrm>
              <a:off x="5156200" y="2906713"/>
              <a:ext cx="312738" cy="63500"/>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4" name="Rectangle 113"/>
            <p:cNvSpPr>
              <a:spLocks noChangeArrowheads="1"/>
            </p:cNvSpPr>
            <p:nvPr/>
          </p:nvSpPr>
          <p:spPr bwMode="auto">
            <a:xfrm>
              <a:off x="5156200" y="3036888"/>
              <a:ext cx="312738" cy="63500"/>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5" name="Freeform 114"/>
            <p:cNvSpPr>
              <a:spLocks noEditPoints="1"/>
            </p:cNvSpPr>
            <p:nvPr/>
          </p:nvSpPr>
          <p:spPr bwMode="auto">
            <a:xfrm>
              <a:off x="5213350" y="2643188"/>
              <a:ext cx="196850" cy="196850"/>
            </a:xfrm>
            <a:custGeom>
              <a:avLst/>
              <a:gdLst/>
              <a:ahLst/>
              <a:cxnLst>
                <a:cxn ang="0">
                  <a:pos x="44" y="124"/>
                </a:cxn>
                <a:cxn ang="0">
                  <a:pos x="81" y="124"/>
                </a:cxn>
                <a:cxn ang="0">
                  <a:pos x="81" y="78"/>
                </a:cxn>
                <a:cxn ang="0">
                  <a:pos x="124" y="78"/>
                </a:cxn>
                <a:cxn ang="0">
                  <a:pos x="124" y="44"/>
                </a:cxn>
                <a:cxn ang="0">
                  <a:pos x="81" y="44"/>
                </a:cxn>
                <a:cxn ang="0">
                  <a:pos x="81" y="0"/>
                </a:cxn>
                <a:cxn ang="0">
                  <a:pos x="44" y="0"/>
                </a:cxn>
                <a:cxn ang="0">
                  <a:pos x="44" y="44"/>
                </a:cxn>
                <a:cxn ang="0">
                  <a:pos x="0" y="44"/>
                </a:cxn>
                <a:cxn ang="0">
                  <a:pos x="0" y="78"/>
                </a:cxn>
                <a:cxn ang="0">
                  <a:pos x="44" y="78"/>
                </a:cxn>
                <a:cxn ang="0">
                  <a:pos x="44" y="124"/>
                </a:cxn>
                <a:cxn ang="0">
                  <a:pos x="44" y="124"/>
                </a:cxn>
                <a:cxn ang="0">
                  <a:pos x="44" y="124"/>
                </a:cxn>
              </a:cxnLst>
              <a:rect l="0" t="0" r="r" b="b"/>
              <a:pathLst>
                <a:path w="124" h="124">
                  <a:moveTo>
                    <a:pt x="44" y="124"/>
                  </a:moveTo>
                  <a:lnTo>
                    <a:pt x="81" y="124"/>
                  </a:lnTo>
                  <a:lnTo>
                    <a:pt x="81" y="78"/>
                  </a:lnTo>
                  <a:lnTo>
                    <a:pt x="124" y="78"/>
                  </a:lnTo>
                  <a:lnTo>
                    <a:pt x="124" y="44"/>
                  </a:lnTo>
                  <a:lnTo>
                    <a:pt x="81" y="44"/>
                  </a:lnTo>
                  <a:lnTo>
                    <a:pt x="81" y="0"/>
                  </a:lnTo>
                  <a:lnTo>
                    <a:pt x="44" y="0"/>
                  </a:lnTo>
                  <a:lnTo>
                    <a:pt x="44" y="44"/>
                  </a:lnTo>
                  <a:lnTo>
                    <a:pt x="0" y="44"/>
                  </a:lnTo>
                  <a:lnTo>
                    <a:pt x="0" y="78"/>
                  </a:lnTo>
                  <a:lnTo>
                    <a:pt x="44" y="78"/>
                  </a:lnTo>
                  <a:lnTo>
                    <a:pt x="44" y="124"/>
                  </a:lnTo>
                  <a:close/>
                  <a:moveTo>
                    <a:pt x="44" y="124"/>
                  </a:moveTo>
                  <a:lnTo>
                    <a:pt x="44" y="12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6" name="Freeform 115"/>
            <p:cNvSpPr>
              <a:spLocks noEditPoints="1"/>
            </p:cNvSpPr>
            <p:nvPr/>
          </p:nvSpPr>
          <p:spPr bwMode="auto">
            <a:xfrm>
              <a:off x="5213350" y="2643188"/>
              <a:ext cx="196850" cy="196850"/>
            </a:xfrm>
            <a:custGeom>
              <a:avLst/>
              <a:gdLst/>
              <a:ahLst/>
              <a:cxnLst>
                <a:cxn ang="0">
                  <a:pos x="44" y="124"/>
                </a:cxn>
                <a:cxn ang="0">
                  <a:pos x="81" y="124"/>
                </a:cxn>
                <a:cxn ang="0">
                  <a:pos x="81" y="78"/>
                </a:cxn>
                <a:cxn ang="0">
                  <a:pos x="124" y="78"/>
                </a:cxn>
                <a:cxn ang="0">
                  <a:pos x="124" y="44"/>
                </a:cxn>
                <a:cxn ang="0">
                  <a:pos x="81" y="44"/>
                </a:cxn>
                <a:cxn ang="0">
                  <a:pos x="81" y="0"/>
                </a:cxn>
                <a:cxn ang="0">
                  <a:pos x="44" y="0"/>
                </a:cxn>
                <a:cxn ang="0">
                  <a:pos x="44" y="44"/>
                </a:cxn>
                <a:cxn ang="0">
                  <a:pos x="0" y="44"/>
                </a:cxn>
                <a:cxn ang="0">
                  <a:pos x="0" y="78"/>
                </a:cxn>
                <a:cxn ang="0">
                  <a:pos x="44" y="78"/>
                </a:cxn>
                <a:cxn ang="0">
                  <a:pos x="44" y="124"/>
                </a:cxn>
                <a:cxn ang="0">
                  <a:pos x="44" y="124"/>
                </a:cxn>
                <a:cxn ang="0">
                  <a:pos x="44" y="124"/>
                </a:cxn>
              </a:cxnLst>
              <a:rect l="0" t="0" r="r" b="b"/>
              <a:pathLst>
                <a:path w="124" h="124">
                  <a:moveTo>
                    <a:pt x="44" y="124"/>
                  </a:moveTo>
                  <a:lnTo>
                    <a:pt x="81" y="124"/>
                  </a:lnTo>
                  <a:lnTo>
                    <a:pt x="81" y="78"/>
                  </a:lnTo>
                  <a:lnTo>
                    <a:pt x="124" y="78"/>
                  </a:lnTo>
                  <a:lnTo>
                    <a:pt x="124" y="44"/>
                  </a:lnTo>
                  <a:lnTo>
                    <a:pt x="81" y="44"/>
                  </a:lnTo>
                  <a:lnTo>
                    <a:pt x="81" y="0"/>
                  </a:lnTo>
                  <a:lnTo>
                    <a:pt x="44" y="0"/>
                  </a:lnTo>
                  <a:lnTo>
                    <a:pt x="44" y="44"/>
                  </a:lnTo>
                  <a:lnTo>
                    <a:pt x="0" y="44"/>
                  </a:lnTo>
                  <a:lnTo>
                    <a:pt x="0" y="78"/>
                  </a:lnTo>
                  <a:lnTo>
                    <a:pt x="44" y="78"/>
                  </a:lnTo>
                  <a:lnTo>
                    <a:pt x="44" y="124"/>
                  </a:lnTo>
                  <a:moveTo>
                    <a:pt x="44" y="124"/>
                  </a:moveTo>
                  <a:lnTo>
                    <a:pt x="44" y="124"/>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7" name="Group 66"/>
          <p:cNvGrpSpPr/>
          <p:nvPr/>
        </p:nvGrpSpPr>
        <p:grpSpPr>
          <a:xfrm>
            <a:off x="776929" y="865400"/>
            <a:ext cx="3015549" cy="5486400"/>
            <a:chOff x="776929" y="865400"/>
            <a:chExt cx="3015549" cy="5486400"/>
          </a:xfrm>
        </p:grpSpPr>
        <p:sp>
          <p:nvSpPr>
            <p:cNvPr id="68" name="Shape 4406"/>
            <p:cNvSpPr/>
            <p:nvPr/>
          </p:nvSpPr>
          <p:spPr>
            <a:xfrm>
              <a:off x="1088858" y="865400"/>
              <a:ext cx="2257470" cy="1105261"/>
            </a:xfrm>
            <a:custGeom>
              <a:avLst/>
              <a:gdLst/>
              <a:ahLst/>
              <a:cxnLst>
                <a:cxn ang="0">
                  <a:pos x="wd2" y="hd2"/>
                </a:cxn>
                <a:cxn ang="5400000">
                  <a:pos x="wd2" y="hd2"/>
                </a:cxn>
                <a:cxn ang="10800000">
                  <a:pos x="wd2" y="hd2"/>
                </a:cxn>
                <a:cxn ang="16200000">
                  <a:pos x="wd2" y="hd2"/>
                </a:cxn>
              </a:cxnLst>
              <a:rect l="0" t="0" r="r" b="b"/>
              <a:pathLst>
                <a:path w="21600" h="21588" extrusionOk="0">
                  <a:moveTo>
                    <a:pt x="0" y="21588"/>
                  </a:moveTo>
                  <a:lnTo>
                    <a:pt x="21600" y="21588"/>
                  </a:lnTo>
                  <a:cubicBezTo>
                    <a:pt x="21307" y="21166"/>
                    <a:pt x="21033" y="20690"/>
                    <a:pt x="20782" y="20166"/>
                  </a:cubicBezTo>
                  <a:cubicBezTo>
                    <a:pt x="20510" y="19599"/>
                    <a:pt x="20267" y="18980"/>
                    <a:pt x="20067" y="18297"/>
                  </a:cubicBezTo>
                  <a:cubicBezTo>
                    <a:pt x="19854" y="17566"/>
                    <a:pt x="19696" y="16775"/>
                    <a:pt x="19597" y="15949"/>
                  </a:cubicBezTo>
                  <a:lnTo>
                    <a:pt x="18907" y="4468"/>
                  </a:lnTo>
                  <a:cubicBezTo>
                    <a:pt x="18891" y="4144"/>
                    <a:pt x="18860" y="3823"/>
                    <a:pt x="18816" y="3510"/>
                  </a:cubicBezTo>
                  <a:cubicBezTo>
                    <a:pt x="18782" y="3266"/>
                    <a:pt x="18738" y="3026"/>
                    <a:pt x="18675" y="2807"/>
                  </a:cubicBezTo>
                  <a:cubicBezTo>
                    <a:pt x="18558" y="2408"/>
                    <a:pt x="18384" y="2107"/>
                    <a:pt x="18197" y="1863"/>
                  </a:cubicBezTo>
                  <a:cubicBezTo>
                    <a:pt x="17981" y="1580"/>
                    <a:pt x="17741" y="1366"/>
                    <a:pt x="17485" y="1234"/>
                  </a:cubicBezTo>
                  <a:cubicBezTo>
                    <a:pt x="15264" y="401"/>
                    <a:pt x="13010" y="-12"/>
                    <a:pt x="10752" y="0"/>
                  </a:cubicBezTo>
                  <a:cubicBezTo>
                    <a:pt x="8558" y="12"/>
                    <a:pt x="6369" y="425"/>
                    <a:pt x="4211" y="1234"/>
                  </a:cubicBezTo>
                  <a:cubicBezTo>
                    <a:pt x="3940" y="1363"/>
                    <a:pt x="3681" y="1545"/>
                    <a:pt x="3434" y="1772"/>
                  </a:cubicBezTo>
                  <a:cubicBezTo>
                    <a:pt x="3208" y="1980"/>
                    <a:pt x="2983" y="2236"/>
                    <a:pt x="2837" y="2662"/>
                  </a:cubicBezTo>
                  <a:cubicBezTo>
                    <a:pt x="2751" y="2912"/>
                    <a:pt x="2700" y="3199"/>
                    <a:pt x="2660" y="3488"/>
                  </a:cubicBezTo>
                  <a:cubicBezTo>
                    <a:pt x="2617" y="3792"/>
                    <a:pt x="2585" y="4105"/>
                    <a:pt x="2564" y="4423"/>
                  </a:cubicBezTo>
                  <a:lnTo>
                    <a:pt x="1911" y="15888"/>
                  </a:lnTo>
                  <a:cubicBezTo>
                    <a:pt x="1887" y="16689"/>
                    <a:pt x="1780" y="17471"/>
                    <a:pt x="1596" y="18181"/>
                  </a:cubicBezTo>
                  <a:cubicBezTo>
                    <a:pt x="1414" y="18887"/>
                    <a:pt x="1163" y="19501"/>
                    <a:pt x="890" y="20060"/>
                  </a:cubicBezTo>
                  <a:cubicBezTo>
                    <a:pt x="617" y="20619"/>
                    <a:pt x="319" y="21131"/>
                    <a:pt x="0" y="21588"/>
                  </a:cubicBezTo>
                  <a:close/>
                </a:path>
              </a:pathLst>
            </a:custGeom>
            <a:solidFill>
              <a:schemeClr val="tx1"/>
            </a:solidFill>
            <a:ln w="19050">
              <a:solidFill>
                <a:schemeClr val="bg1"/>
              </a:solidFill>
              <a:miter lim="400000"/>
            </a:ln>
          </p:spPr>
          <p:txBody>
            <a:bodyPr lIns="67733" tIns="67733" rIns="67733" bIns="67733" anchor="ctr"/>
            <a:lstStyle/>
            <a:p>
              <a:pPr defTabSz="1100656">
                <a:defRPr sz="3200">
                  <a:solidFill>
                    <a:srgbClr val="000000"/>
                  </a:solidFill>
                  <a:latin typeface="+mn-lt"/>
                  <a:ea typeface="+mn-ea"/>
                  <a:cs typeface="+mn-cs"/>
                  <a:sym typeface="Helvetica Light"/>
                </a:defRPr>
              </a:pPr>
              <a:endParaRPr sz="4267"/>
            </a:p>
          </p:txBody>
        </p:sp>
        <p:sp>
          <p:nvSpPr>
            <p:cNvPr id="69" name="Shape 4407"/>
            <p:cNvSpPr/>
            <p:nvPr/>
          </p:nvSpPr>
          <p:spPr>
            <a:xfrm>
              <a:off x="3640628" y="3707717"/>
              <a:ext cx="61836" cy="874782"/>
            </a:xfrm>
            <a:custGeom>
              <a:avLst/>
              <a:gdLst/>
              <a:ahLst/>
              <a:cxnLst>
                <a:cxn ang="0">
                  <a:pos x="wd2" y="hd2"/>
                </a:cxn>
                <a:cxn ang="5400000">
                  <a:pos x="wd2" y="hd2"/>
                </a:cxn>
                <a:cxn ang="10800000">
                  <a:pos x="wd2" y="hd2"/>
                </a:cxn>
                <a:cxn ang="16200000">
                  <a:pos x="wd2" y="hd2"/>
                </a:cxn>
              </a:cxnLst>
              <a:rect l="0" t="0" r="r" b="b"/>
              <a:pathLst>
                <a:path w="21600" h="21554" extrusionOk="0">
                  <a:moveTo>
                    <a:pt x="0" y="381"/>
                  </a:moveTo>
                  <a:cubicBezTo>
                    <a:pt x="3137" y="204"/>
                    <a:pt x="6846" y="83"/>
                    <a:pt x="10800" y="30"/>
                  </a:cubicBezTo>
                  <a:cubicBezTo>
                    <a:pt x="14383" y="-18"/>
                    <a:pt x="18073" y="-9"/>
                    <a:pt x="21600" y="56"/>
                  </a:cubicBezTo>
                  <a:lnTo>
                    <a:pt x="21600" y="21522"/>
                  </a:lnTo>
                  <a:cubicBezTo>
                    <a:pt x="17814" y="21582"/>
                    <a:pt x="13856" y="21556"/>
                    <a:pt x="10298" y="21446"/>
                  </a:cubicBezTo>
                  <a:cubicBezTo>
                    <a:pt x="6367" y="21326"/>
                    <a:pt x="3158" y="21112"/>
                    <a:pt x="1230" y="20842"/>
                  </a:cubicBezTo>
                  <a:lnTo>
                    <a:pt x="0" y="381"/>
                  </a:lnTo>
                  <a:close/>
                </a:path>
              </a:pathLst>
            </a:custGeom>
            <a:solidFill>
              <a:schemeClr val="bg1"/>
            </a:solidFill>
            <a:ln w="19050">
              <a:solidFill>
                <a:schemeClr val="bg1"/>
              </a:solidFill>
              <a:miter lim="400000"/>
            </a:ln>
          </p:spPr>
          <p:txBody>
            <a:bodyPr lIns="67733" tIns="67733" rIns="67733" bIns="67733" anchor="ctr"/>
            <a:lstStyle/>
            <a:p>
              <a:pPr defTabSz="1100656">
                <a:defRPr sz="3200">
                  <a:solidFill>
                    <a:srgbClr val="000000"/>
                  </a:solidFill>
                  <a:latin typeface="+mn-lt"/>
                  <a:ea typeface="+mn-ea"/>
                  <a:cs typeface="+mn-cs"/>
                  <a:sym typeface="Helvetica Light"/>
                </a:defRPr>
              </a:pPr>
              <a:endParaRPr sz="4267"/>
            </a:p>
          </p:txBody>
        </p:sp>
        <p:sp>
          <p:nvSpPr>
            <p:cNvPr id="82" name="Shape 4408"/>
            <p:cNvSpPr/>
            <p:nvPr/>
          </p:nvSpPr>
          <p:spPr>
            <a:xfrm rot="10800000">
              <a:off x="1080020" y="5246539"/>
              <a:ext cx="2257470" cy="1105261"/>
            </a:xfrm>
            <a:custGeom>
              <a:avLst/>
              <a:gdLst/>
              <a:ahLst/>
              <a:cxnLst>
                <a:cxn ang="0">
                  <a:pos x="wd2" y="hd2"/>
                </a:cxn>
                <a:cxn ang="5400000">
                  <a:pos x="wd2" y="hd2"/>
                </a:cxn>
                <a:cxn ang="10800000">
                  <a:pos x="wd2" y="hd2"/>
                </a:cxn>
                <a:cxn ang="16200000">
                  <a:pos x="wd2" y="hd2"/>
                </a:cxn>
              </a:cxnLst>
              <a:rect l="0" t="0" r="r" b="b"/>
              <a:pathLst>
                <a:path w="21600" h="21588" extrusionOk="0">
                  <a:moveTo>
                    <a:pt x="0" y="21588"/>
                  </a:moveTo>
                  <a:lnTo>
                    <a:pt x="21600" y="21588"/>
                  </a:lnTo>
                  <a:cubicBezTo>
                    <a:pt x="21307" y="21166"/>
                    <a:pt x="21033" y="20690"/>
                    <a:pt x="20782" y="20166"/>
                  </a:cubicBezTo>
                  <a:cubicBezTo>
                    <a:pt x="20510" y="19599"/>
                    <a:pt x="20267" y="18980"/>
                    <a:pt x="20067" y="18297"/>
                  </a:cubicBezTo>
                  <a:cubicBezTo>
                    <a:pt x="19854" y="17566"/>
                    <a:pt x="19696" y="16775"/>
                    <a:pt x="19597" y="15949"/>
                  </a:cubicBezTo>
                  <a:lnTo>
                    <a:pt x="18907" y="4468"/>
                  </a:lnTo>
                  <a:cubicBezTo>
                    <a:pt x="18878" y="3877"/>
                    <a:pt x="18782" y="3307"/>
                    <a:pt x="18625" y="2807"/>
                  </a:cubicBezTo>
                  <a:cubicBezTo>
                    <a:pt x="18510" y="2438"/>
                    <a:pt x="18365" y="2118"/>
                    <a:pt x="18197" y="1863"/>
                  </a:cubicBezTo>
                  <a:cubicBezTo>
                    <a:pt x="17990" y="1546"/>
                    <a:pt x="17746" y="1328"/>
                    <a:pt x="17485" y="1234"/>
                  </a:cubicBezTo>
                  <a:cubicBezTo>
                    <a:pt x="15264" y="401"/>
                    <a:pt x="13010" y="-12"/>
                    <a:pt x="10752" y="0"/>
                  </a:cubicBezTo>
                  <a:cubicBezTo>
                    <a:pt x="8558" y="12"/>
                    <a:pt x="6369" y="425"/>
                    <a:pt x="4211" y="1234"/>
                  </a:cubicBezTo>
                  <a:cubicBezTo>
                    <a:pt x="3934" y="1313"/>
                    <a:pt x="3671" y="1498"/>
                    <a:pt x="3434" y="1772"/>
                  </a:cubicBezTo>
                  <a:cubicBezTo>
                    <a:pt x="3236" y="1999"/>
                    <a:pt x="3053" y="2291"/>
                    <a:pt x="2907" y="2662"/>
                  </a:cubicBezTo>
                  <a:cubicBezTo>
                    <a:pt x="2708" y="3164"/>
                    <a:pt x="2588" y="3779"/>
                    <a:pt x="2564" y="4423"/>
                  </a:cubicBezTo>
                  <a:lnTo>
                    <a:pt x="1911" y="15888"/>
                  </a:lnTo>
                  <a:cubicBezTo>
                    <a:pt x="1887" y="16689"/>
                    <a:pt x="1780" y="17471"/>
                    <a:pt x="1596" y="18181"/>
                  </a:cubicBezTo>
                  <a:cubicBezTo>
                    <a:pt x="1414" y="18887"/>
                    <a:pt x="1163" y="19501"/>
                    <a:pt x="890" y="20060"/>
                  </a:cubicBezTo>
                  <a:cubicBezTo>
                    <a:pt x="617" y="20619"/>
                    <a:pt x="319" y="21131"/>
                    <a:pt x="0" y="21588"/>
                  </a:cubicBezTo>
                  <a:close/>
                </a:path>
              </a:pathLst>
            </a:custGeom>
            <a:solidFill>
              <a:schemeClr val="tx1"/>
            </a:solidFill>
            <a:ln w="19050">
              <a:solidFill>
                <a:schemeClr val="bg1"/>
              </a:solidFill>
              <a:miter lim="400000"/>
            </a:ln>
          </p:spPr>
          <p:txBody>
            <a:bodyPr lIns="67733" tIns="67733" rIns="67733" bIns="67733" anchor="ctr"/>
            <a:lstStyle/>
            <a:p>
              <a:pPr defTabSz="1100656">
                <a:defRPr sz="3200">
                  <a:solidFill>
                    <a:srgbClr val="000000"/>
                  </a:solidFill>
                  <a:latin typeface="+mn-lt"/>
                  <a:ea typeface="+mn-ea"/>
                  <a:cs typeface="+mn-cs"/>
                  <a:sym typeface="Helvetica Light"/>
                </a:defRPr>
              </a:pPr>
              <a:endParaRPr sz="4267"/>
            </a:p>
          </p:txBody>
        </p:sp>
        <p:sp>
          <p:nvSpPr>
            <p:cNvPr id="83" name="Shape 4409"/>
            <p:cNvSpPr/>
            <p:nvPr/>
          </p:nvSpPr>
          <p:spPr>
            <a:xfrm>
              <a:off x="776929" y="1920049"/>
              <a:ext cx="2865633" cy="3399635"/>
            </a:xfrm>
            <a:custGeom>
              <a:avLst/>
              <a:gdLst/>
              <a:ahLst/>
              <a:cxnLst>
                <a:cxn ang="0">
                  <a:pos x="wd2" y="hd2"/>
                </a:cxn>
                <a:cxn ang="5400000">
                  <a:pos x="wd2" y="hd2"/>
                </a:cxn>
                <a:cxn ang="10800000">
                  <a:pos x="wd2" y="hd2"/>
                </a:cxn>
                <a:cxn ang="16200000">
                  <a:pos x="wd2" y="hd2"/>
                </a:cxn>
              </a:cxnLst>
              <a:rect l="0" t="0" r="r" b="b"/>
              <a:pathLst>
                <a:path w="21600" h="21600" extrusionOk="0">
                  <a:moveTo>
                    <a:pt x="3661" y="0"/>
                  </a:moveTo>
                  <a:lnTo>
                    <a:pt x="17813" y="0"/>
                  </a:lnTo>
                  <a:cubicBezTo>
                    <a:pt x="18921" y="48"/>
                    <a:pt x="19956" y="481"/>
                    <a:pt x="20672" y="1197"/>
                  </a:cubicBezTo>
                  <a:cubicBezTo>
                    <a:pt x="21233" y="1758"/>
                    <a:pt x="21559" y="2459"/>
                    <a:pt x="21600" y="3192"/>
                  </a:cubicBezTo>
                  <a:lnTo>
                    <a:pt x="21600" y="18403"/>
                  </a:lnTo>
                  <a:cubicBezTo>
                    <a:pt x="21562" y="19274"/>
                    <a:pt x="21120" y="20098"/>
                    <a:pt x="20368" y="20696"/>
                  </a:cubicBezTo>
                  <a:cubicBezTo>
                    <a:pt x="19673" y="21250"/>
                    <a:pt x="18763" y="21572"/>
                    <a:pt x="17807" y="21600"/>
                  </a:cubicBezTo>
                  <a:lnTo>
                    <a:pt x="3849" y="21600"/>
                  </a:lnTo>
                  <a:cubicBezTo>
                    <a:pt x="2724" y="21566"/>
                    <a:pt x="1669" y="21134"/>
                    <a:pt x="940" y="20411"/>
                  </a:cubicBezTo>
                  <a:cubicBezTo>
                    <a:pt x="360" y="19835"/>
                    <a:pt x="29" y="19111"/>
                    <a:pt x="0" y="18356"/>
                  </a:cubicBezTo>
                  <a:lnTo>
                    <a:pt x="0" y="3230"/>
                  </a:lnTo>
                  <a:cubicBezTo>
                    <a:pt x="44" y="2406"/>
                    <a:pt x="443" y="1623"/>
                    <a:pt x="1122" y="1028"/>
                  </a:cubicBezTo>
                  <a:cubicBezTo>
                    <a:pt x="1794" y="439"/>
                    <a:pt x="2696" y="74"/>
                    <a:pt x="3661" y="0"/>
                  </a:cubicBezTo>
                  <a:close/>
                </a:path>
              </a:pathLst>
            </a:custGeom>
            <a:solidFill>
              <a:schemeClr val="bg1">
                <a:lumMod val="50000"/>
              </a:schemeClr>
            </a:solidFill>
            <a:ln w="19050">
              <a:solidFill>
                <a:schemeClr val="bg1"/>
              </a:solidFill>
              <a:miter lim="400000"/>
            </a:ln>
          </p:spPr>
          <p:txBody>
            <a:bodyPr lIns="67733" tIns="67733" rIns="67733" bIns="67733" anchor="ctr"/>
            <a:lstStyle/>
            <a:p>
              <a:pPr defTabSz="1100656">
                <a:defRPr sz="3200">
                  <a:solidFill>
                    <a:srgbClr val="000000"/>
                  </a:solidFill>
                  <a:latin typeface="+mn-lt"/>
                  <a:ea typeface="+mn-ea"/>
                  <a:cs typeface="+mn-cs"/>
                  <a:sym typeface="Helvetica Light"/>
                </a:defRPr>
              </a:pPr>
              <a:endParaRPr sz="4267"/>
            </a:p>
          </p:txBody>
        </p:sp>
        <p:sp>
          <p:nvSpPr>
            <p:cNvPr id="84" name="Shape 4411"/>
            <p:cNvSpPr/>
            <p:nvPr/>
          </p:nvSpPr>
          <p:spPr>
            <a:xfrm>
              <a:off x="3581158" y="2711931"/>
              <a:ext cx="211320" cy="578563"/>
            </a:xfrm>
            <a:custGeom>
              <a:avLst/>
              <a:gdLst/>
              <a:ahLst/>
              <a:cxnLst>
                <a:cxn ang="0">
                  <a:pos x="wd2" y="hd2"/>
                </a:cxn>
                <a:cxn ang="5400000">
                  <a:pos x="wd2" y="hd2"/>
                </a:cxn>
                <a:cxn ang="10800000">
                  <a:pos x="wd2" y="hd2"/>
                </a:cxn>
                <a:cxn ang="16200000">
                  <a:pos x="wd2" y="hd2"/>
                </a:cxn>
              </a:cxnLst>
              <a:rect l="0" t="0" r="r" b="b"/>
              <a:pathLst>
                <a:path w="21411" h="21526" extrusionOk="0">
                  <a:moveTo>
                    <a:pt x="15528" y="17"/>
                  </a:moveTo>
                  <a:lnTo>
                    <a:pt x="7583" y="17"/>
                  </a:lnTo>
                  <a:cubicBezTo>
                    <a:pt x="1568" y="2952"/>
                    <a:pt x="0" y="5276"/>
                    <a:pt x="0" y="10344"/>
                  </a:cubicBezTo>
                  <a:cubicBezTo>
                    <a:pt x="0" y="15412"/>
                    <a:pt x="905" y="18259"/>
                    <a:pt x="7583" y="21526"/>
                  </a:cubicBezTo>
                  <a:lnTo>
                    <a:pt x="15003" y="21526"/>
                  </a:lnTo>
                  <a:cubicBezTo>
                    <a:pt x="16899" y="21530"/>
                    <a:pt x="18700" y="21220"/>
                    <a:pt x="19904" y="20682"/>
                  </a:cubicBezTo>
                  <a:cubicBezTo>
                    <a:pt x="20835" y="20267"/>
                    <a:pt x="21337" y="19744"/>
                    <a:pt x="21321" y="19206"/>
                  </a:cubicBezTo>
                  <a:lnTo>
                    <a:pt x="21321" y="2253"/>
                  </a:lnTo>
                  <a:cubicBezTo>
                    <a:pt x="21600" y="1710"/>
                    <a:pt x="21219" y="1150"/>
                    <a:pt x="20278" y="719"/>
                  </a:cubicBezTo>
                  <a:cubicBezTo>
                    <a:pt x="19137" y="196"/>
                    <a:pt x="17337" y="-70"/>
                    <a:pt x="15528" y="17"/>
                  </a:cubicBezTo>
                  <a:close/>
                </a:path>
              </a:pathLst>
            </a:custGeom>
            <a:solidFill>
              <a:schemeClr val="bg1"/>
            </a:solidFill>
            <a:ln w="19050">
              <a:solidFill>
                <a:schemeClr val="bg1"/>
              </a:solidFill>
              <a:miter lim="400000"/>
            </a:ln>
          </p:spPr>
          <p:txBody>
            <a:bodyPr lIns="67733" tIns="67733" rIns="67733" bIns="67733" anchor="ctr"/>
            <a:lstStyle/>
            <a:p>
              <a:pPr defTabSz="1100656">
                <a:defRPr sz="3200">
                  <a:solidFill>
                    <a:srgbClr val="000000"/>
                  </a:solidFill>
                  <a:latin typeface="+mn-lt"/>
                  <a:ea typeface="+mn-ea"/>
                  <a:cs typeface="+mn-cs"/>
                  <a:sym typeface="Helvetica Light"/>
                </a:defRPr>
              </a:pPr>
              <a:endParaRPr sz="4267"/>
            </a:p>
          </p:txBody>
        </p:sp>
        <p:sp>
          <p:nvSpPr>
            <p:cNvPr id="85" name="Shape 4412"/>
            <p:cNvSpPr/>
            <p:nvPr/>
          </p:nvSpPr>
          <p:spPr>
            <a:xfrm flipH="1">
              <a:off x="3665898" y="2775182"/>
              <a:ext cx="120351" cy="1"/>
            </a:xfrm>
            <a:prstGeom prst="line">
              <a:avLst/>
            </a:prstGeom>
            <a:ln w="19050">
              <a:solidFill>
                <a:schemeClr val="bg1"/>
              </a:solidFill>
              <a:miter lim="400000"/>
            </a:ln>
          </p:spPr>
          <p:txBody>
            <a:bodyPr lIns="67733" tIns="67733" rIns="67733" bIns="67733" anchor="ctr"/>
            <a:lstStyle/>
            <a:p>
              <a:pPr defTabSz="1100656">
                <a:defRPr sz="3200">
                  <a:solidFill>
                    <a:srgbClr val="000000"/>
                  </a:solidFill>
                  <a:latin typeface="+mn-lt"/>
                  <a:ea typeface="+mn-ea"/>
                  <a:cs typeface="+mn-cs"/>
                  <a:sym typeface="Helvetica Light"/>
                </a:defRPr>
              </a:pPr>
              <a:endParaRPr sz="4267"/>
            </a:p>
          </p:txBody>
        </p:sp>
        <p:sp>
          <p:nvSpPr>
            <p:cNvPr id="86" name="Shape 4413"/>
            <p:cNvSpPr/>
            <p:nvPr/>
          </p:nvSpPr>
          <p:spPr>
            <a:xfrm flipH="1">
              <a:off x="3665898" y="2889187"/>
              <a:ext cx="120351" cy="1"/>
            </a:xfrm>
            <a:prstGeom prst="line">
              <a:avLst/>
            </a:prstGeom>
            <a:ln w="19050">
              <a:solidFill>
                <a:schemeClr val="bg1"/>
              </a:solidFill>
              <a:miter lim="400000"/>
            </a:ln>
          </p:spPr>
          <p:txBody>
            <a:bodyPr lIns="67733" tIns="67733" rIns="67733" bIns="67733" anchor="ctr"/>
            <a:lstStyle/>
            <a:p>
              <a:pPr defTabSz="1100656">
                <a:defRPr sz="3200">
                  <a:solidFill>
                    <a:srgbClr val="000000"/>
                  </a:solidFill>
                  <a:latin typeface="+mn-lt"/>
                  <a:ea typeface="+mn-ea"/>
                  <a:cs typeface="+mn-cs"/>
                  <a:sym typeface="Helvetica Light"/>
                </a:defRPr>
              </a:pPr>
              <a:endParaRPr sz="4267"/>
            </a:p>
          </p:txBody>
        </p:sp>
        <p:sp>
          <p:nvSpPr>
            <p:cNvPr id="87" name="Shape 4414"/>
            <p:cNvSpPr/>
            <p:nvPr/>
          </p:nvSpPr>
          <p:spPr>
            <a:xfrm flipH="1">
              <a:off x="3665898" y="3003194"/>
              <a:ext cx="120351" cy="1"/>
            </a:xfrm>
            <a:prstGeom prst="line">
              <a:avLst/>
            </a:prstGeom>
            <a:ln w="19050">
              <a:solidFill>
                <a:schemeClr val="bg1"/>
              </a:solidFill>
              <a:miter lim="400000"/>
            </a:ln>
          </p:spPr>
          <p:txBody>
            <a:bodyPr lIns="67733" tIns="67733" rIns="67733" bIns="67733" anchor="ctr"/>
            <a:lstStyle/>
            <a:p>
              <a:pPr defTabSz="1100656">
                <a:defRPr sz="3200">
                  <a:solidFill>
                    <a:srgbClr val="000000"/>
                  </a:solidFill>
                  <a:latin typeface="+mn-lt"/>
                  <a:ea typeface="+mn-ea"/>
                  <a:cs typeface="+mn-cs"/>
                  <a:sym typeface="Helvetica Light"/>
                </a:defRPr>
              </a:pPr>
              <a:endParaRPr sz="4267"/>
            </a:p>
          </p:txBody>
        </p:sp>
        <p:sp>
          <p:nvSpPr>
            <p:cNvPr id="88" name="Shape 4415"/>
            <p:cNvSpPr/>
            <p:nvPr/>
          </p:nvSpPr>
          <p:spPr>
            <a:xfrm flipH="1">
              <a:off x="3665898" y="3117200"/>
              <a:ext cx="120351" cy="1"/>
            </a:xfrm>
            <a:prstGeom prst="line">
              <a:avLst/>
            </a:prstGeom>
            <a:ln w="19050">
              <a:solidFill>
                <a:schemeClr val="bg1"/>
              </a:solidFill>
              <a:miter lim="400000"/>
            </a:ln>
          </p:spPr>
          <p:txBody>
            <a:bodyPr lIns="67733" tIns="67733" rIns="67733" bIns="67733" anchor="ctr"/>
            <a:lstStyle/>
            <a:p>
              <a:pPr defTabSz="1100656">
                <a:defRPr sz="3200">
                  <a:solidFill>
                    <a:srgbClr val="000000"/>
                  </a:solidFill>
                  <a:latin typeface="+mn-lt"/>
                  <a:ea typeface="+mn-ea"/>
                  <a:cs typeface="+mn-cs"/>
                  <a:sym typeface="Helvetica Light"/>
                </a:defRPr>
              </a:pPr>
              <a:endParaRPr sz="4267"/>
            </a:p>
          </p:txBody>
        </p:sp>
        <p:sp>
          <p:nvSpPr>
            <p:cNvPr id="89" name="Shape 4416"/>
            <p:cNvSpPr/>
            <p:nvPr/>
          </p:nvSpPr>
          <p:spPr>
            <a:xfrm flipH="1">
              <a:off x="3665898" y="3174204"/>
              <a:ext cx="120351" cy="1"/>
            </a:xfrm>
            <a:prstGeom prst="line">
              <a:avLst/>
            </a:prstGeom>
            <a:ln w="19050">
              <a:solidFill>
                <a:schemeClr val="bg1"/>
              </a:solidFill>
              <a:miter lim="400000"/>
            </a:ln>
          </p:spPr>
          <p:txBody>
            <a:bodyPr lIns="67733" tIns="67733" rIns="67733" bIns="67733" anchor="ctr"/>
            <a:lstStyle/>
            <a:p>
              <a:pPr defTabSz="1100656">
                <a:defRPr sz="3200">
                  <a:solidFill>
                    <a:srgbClr val="000000"/>
                  </a:solidFill>
                  <a:latin typeface="+mn-lt"/>
                  <a:ea typeface="+mn-ea"/>
                  <a:cs typeface="+mn-cs"/>
                  <a:sym typeface="Helvetica Light"/>
                </a:defRPr>
              </a:pPr>
              <a:endParaRPr sz="4267"/>
            </a:p>
          </p:txBody>
        </p:sp>
        <p:sp>
          <p:nvSpPr>
            <p:cNvPr id="90" name="Shape 4417"/>
            <p:cNvSpPr/>
            <p:nvPr/>
          </p:nvSpPr>
          <p:spPr>
            <a:xfrm flipH="1">
              <a:off x="3665898" y="3231207"/>
              <a:ext cx="120351" cy="1"/>
            </a:xfrm>
            <a:prstGeom prst="line">
              <a:avLst/>
            </a:prstGeom>
            <a:ln w="19050">
              <a:solidFill>
                <a:schemeClr val="bg1"/>
              </a:solidFill>
              <a:miter lim="400000"/>
            </a:ln>
          </p:spPr>
          <p:txBody>
            <a:bodyPr lIns="67733" tIns="67733" rIns="67733" bIns="67733" anchor="ctr"/>
            <a:lstStyle/>
            <a:p>
              <a:pPr defTabSz="1100656">
                <a:defRPr sz="3200">
                  <a:solidFill>
                    <a:srgbClr val="000000"/>
                  </a:solidFill>
                  <a:latin typeface="+mn-lt"/>
                  <a:ea typeface="+mn-ea"/>
                  <a:cs typeface="+mn-cs"/>
                  <a:sym typeface="Helvetica Light"/>
                </a:defRPr>
              </a:pPr>
              <a:endParaRPr sz="4267"/>
            </a:p>
          </p:txBody>
        </p:sp>
        <p:sp>
          <p:nvSpPr>
            <p:cNvPr id="92" name="Shape 4418"/>
            <p:cNvSpPr/>
            <p:nvPr/>
          </p:nvSpPr>
          <p:spPr>
            <a:xfrm flipH="1">
              <a:off x="3665898" y="2832185"/>
              <a:ext cx="120351" cy="1"/>
            </a:xfrm>
            <a:prstGeom prst="line">
              <a:avLst/>
            </a:prstGeom>
            <a:ln w="19050">
              <a:solidFill>
                <a:schemeClr val="bg1"/>
              </a:solidFill>
              <a:miter lim="400000"/>
            </a:ln>
          </p:spPr>
          <p:txBody>
            <a:bodyPr lIns="67733" tIns="67733" rIns="67733" bIns="67733" anchor="ctr"/>
            <a:lstStyle/>
            <a:p>
              <a:pPr defTabSz="1100656">
                <a:defRPr sz="3200">
                  <a:solidFill>
                    <a:srgbClr val="000000"/>
                  </a:solidFill>
                  <a:latin typeface="+mn-lt"/>
                  <a:ea typeface="+mn-ea"/>
                  <a:cs typeface="+mn-cs"/>
                  <a:sym typeface="Helvetica Light"/>
                </a:defRPr>
              </a:pPr>
              <a:endParaRPr sz="4267"/>
            </a:p>
          </p:txBody>
        </p:sp>
        <p:sp>
          <p:nvSpPr>
            <p:cNvPr id="93" name="Shape 4419"/>
            <p:cNvSpPr/>
            <p:nvPr/>
          </p:nvSpPr>
          <p:spPr>
            <a:xfrm flipH="1">
              <a:off x="3665898" y="3060197"/>
              <a:ext cx="120351" cy="1"/>
            </a:xfrm>
            <a:prstGeom prst="line">
              <a:avLst/>
            </a:prstGeom>
            <a:ln w="19050">
              <a:solidFill>
                <a:schemeClr val="bg1"/>
              </a:solidFill>
              <a:miter lim="400000"/>
            </a:ln>
          </p:spPr>
          <p:txBody>
            <a:bodyPr lIns="67733" tIns="67733" rIns="67733" bIns="67733" anchor="ctr"/>
            <a:lstStyle/>
            <a:p>
              <a:pPr defTabSz="1100656">
                <a:defRPr sz="3200">
                  <a:solidFill>
                    <a:srgbClr val="000000"/>
                  </a:solidFill>
                  <a:latin typeface="+mn-lt"/>
                  <a:ea typeface="+mn-ea"/>
                  <a:cs typeface="+mn-cs"/>
                  <a:sym typeface="Helvetica Light"/>
                </a:defRPr>
              </a:pPr>
              <a:endParaRPr sz="4267"/>
            </a:p>
          </p:txBody>
        </p:sp>
        <p:sp>
          <p:nvSpPr>
            <p:cNvPr id="94" name="Shape 4420"/>
            <p:cNvSpPr/>
            <p:nvPr/>
          </p:nvSpPr>
          <p:spPr>
            <a:xfrm flipH="1">
              <a:off x="3665898" y="2946190"/>
              <a:ext cx="120351" cy="1"/>
            </a:xfrm>
            <a:prstGeom prst="line">
              <a:avLst/>
            </a:prstGeom>
            <a:ln w="19050">
              <a:solidFill>
                <a:schemeClr val="bg1"/>
              </a:solidFill>
              <a:miter lim="400000"/>
            </a:ln>
          </p:spPr>
          <p:txBody>
            <a:bodyPr lIns="67733" tIns="67733" rIns="67733" bIns="67733" anchor="ctr"/>
            <a:lstStyle/>
            <a:p>
              <a:pPr defTabSz="1100656">
                <a:defRPr sz="3200">
                  <a:solidFill>
                    <a:srgbClr val="000000"/>
                  </a:solidFill>
                  <a:latin typeface="+mn-lt"/>
                  <a:ea typeface="+mn-ea"/>
                  <a:cs typeface="+mn-cs"/>
                  <a:sym typeface="Helvetica Light"/>
                </a:defRPr>
              </a:pPr>
              <a:endParaRPr sz="4267"/>
            </a:p>
          </p:txBody>
        </p:sp>
      </p:grpSp>
      <p:sp>
        <p:nvSpPr>
          <p:cNvPr id="95" name="Shape 4410"/>
          <p:cNvSpPr/>
          <p:nvPr/>
        </p:nvSpPr>
        <p:spPr>
          <a:xfrm>
            <a:off x="886273" y="2056334"/>
            <a:ext cx="2651162" cy="3141333"/>
          </a:xfrm>
          <a:custGeom>
            <a:avLst/>
            <a:gdLst/>
            <a:ahLst/>
            <a:cxnLst>
              <a:cxn ang="0">
                <a:pos x="wd2" y="hd2"/>
              </a:cxn>
              <a:cxn ang="5400000">
                <a:pos x="wd2" y="hd2"/>
              </a:cxn>
              <a:cxn ang="10800000">
                <a:pos x="wd2" y="hd2"/>
              </a:cxn>
              <a:cxn ang="16200000">
                <a:pos x="wd2" y="hd2"/>
              </a:cxn>
            </a:cxnLst>
            <a:rect l="0" t="0" r="r" b="b"/>
            <a:pathLst>
              <a:path w="21579" h="21600" extrusionOk="0">
                <a:moveTo>
                  <a:pt x="0" y="2580"/>
                </a:moveTo>
                <a:cubicBezTo>
                  <a:pt x="18" y="1906"/>
                  <a:pt x="341" y="1263"/>
                  <a:pt x="902" y="783"/>
                </a:cubicBezTo>
                <a:cubicBezTo>
                  <a:pt x="1488" y="284"/>
                  <a:pt x="2285" y="2"/>
                  <a:pt x="3117" y="0"/>
                </a:cubicBezTo>
                <a:lnTo>
                  <a:pt x="18586" y="0"/>
                </a:lnTo>
                <a:cubicBezTo>
                  <a:pt x="19435" y="51"/>
                  <a:pt x="20225" y="383"/>
                  <a:pt x="20787" y="923"/>
                </a:cubicBezTo>
                <a:cubicBezTo>
                  <a:pt x="21252" y="1370"/>
                  <a:pt x="21530" y="1934"/>
                  <a:pt x="21578" y="2528"/>
                </a:cubicBezTo>
                <a:lnTo>
                  <a:pt x="21578" y="18712"/>
                </a:lnTo>
                <a:cubicBezTo>
                  <a:pt x="21598" y="19411"/>
                  <a:pt x="21313" y="20091"/>
                  <a:pt x="20777" y="20623"/>
                </a:cubicBezTo>
                <a:cubicBezTo>
                  <a:pt x="20234" y="21161"/>
                  <a:pt x="19473" y="21510"/>
                  <a:pt x="18642" y="21600"/>
                </a:cubicBezTo>
                <a:lnTo>
                  <a:pt x="3170" y="21600"/>
                </a:lnTo>
                <a:cubicBezTo>
                  <a:pt x="2225" y="21598"/>
                  <a:pt x="1330" y="21242"/>
                  <a:pt x="727" y="20627"/>
                </a:cubicBezTo>
                <a:cubicBezTo>
                  <a:pt x="254" y="20144"/>
                  <a:pt x="-2" y="19535"/>
                  <a:pt x="5" y="18908"/>
                </a:cubicBezTo>
                <a:lnTo>
                  <a:pt x="0" y="2580"/>
                </a:lnTo>
                <a:close/>
              </a:path>
            </a:pathLst>
          </a:custGeom>
          <a:blipFill>
            <a:blip r:embed="rId4"/>
            <a:stretch>
              <a:fillRect/>
            </a:stretch>
          </a:blipFill>
          <a:ln w="19050">
            <a:solidFill>
              <a:schemeClr val="bg1"/>
            </a:solidFill>
            <a:miter lim="400000"/>
          </a:ln>
        </p:spPr>
        <p:txBody>
          <a:bodyPr lIns="67733" tIns="67733" rIns="67733" bIns="67733" anchor="ctr"/>
          <a:lstStyle/>
          <a:p>
            <a:pPr defTabSz="1100656">
              <a:defRPr sz="3200">
                <a:solidFill>
                  <a:srgbClr val="000000"/>
                </a:solidFill>
                <a:latin typeface="+mn-lt"/>
                <a:ea typeface="+mn-ea"/>
                <a:cs typeface="+mn-cs"/>
                <a:sym typeface="Helvetica Light"/>
              </a:defRPr>
            </a:pPr>
            <a:endParaRPr sz="4267"/>
          </a:p>
        </p:txBody>
      </p:sp>
    </p:spTree>
    <p:extLst>
      <p:ext uri="{BB962C8B-B14F-4D97-AF65-F5344CB8AC3E}">
        <p14:creationId xmlns:p14="http://schemas.microsoft.com/office/powerpoint/2010/main" val="190360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p:cTn id="11" dur="500" fill="hold"/>
                                        <p:tgtEl>
                                          <p:spTgt spid="67"/>
                                        </p:tgtEl>
                                        <p:attrNameLst>
                                          <p:attrName>ppt_w</p:attrName>
                                        </p:attrNameLst>
                                      </p:cBhvr>
                                      <p:tavLst>
                                        <p:tav tm="0">
                                          <p:val>
                                            <p:fltVal val="0"/>
                                          </p:val>
                                        </p:tav>
                                        <p:tav tm="100000">
                                          <p:val>
                                            <p:strVal val="#ppt_w"/>
                                          </p:val>
                                        </p:tav>
                                      </p:tavLst>
                                    </p:anim>
                                    <p:anim calcmode="lin" valueType="num">
                                      <p:cBhvr>
                                        <p:cTn id="12" dur="500" fill="hold"/>
                                        <p:tgtEl>
                                          <p:spTgt spid="67"/>
                                        </p:tgtEl>
                                        <p:attrNameLst>
                                          <p:attrName>ppt_h</p:attrName>
                                        </p:attrNameLst>
                                      </p:cBhvr>
                                      <p:tavLst>
                                        <p:tav tm="0">
                                          <p:val>
                                            <p:fltVal val="0"/>
                                          </p:val>
                                        </p:tav>
                                        <p:tav tm="100000">
                                          <p:val>
                                            <p:strVal val="#ppt_h"/>
                                          </p:val>
                                        </p:tav>
                                      </p:tavLst>
                                    </p:anim>
                                    <p:animEffect transition="in" filter="fade">
                                      <p:cBhvr>
                                        <p:cTn id="13" dur="500"/>
                                        <p:tgtEl>
                                          <p:spTgt spid="67"/>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dissolve">
                                      <p:cBhvr>
                                        <p:cTn id="17" dur="750"/>
                                        <p:tgtEl>
                                          <p:spTgt spid="95"/>
                                        </p:tgtEl>
                                      </p:cBhvr>
                                    </p:animEffect>
                                  </p:childTnLst>
                                </p:cTn>
                              </p:par>
                            </p:childTnLst>
                          </p:cTn>
                        </p:par>
                        <p:par>
                          <p:cTn id="18" fill="hold">
                            <p:stCondLst>
                              <p:cond delay="1750"/>
                            </p:stCondLst>
                            <p:childTnLst>
                              <p:par>
                                <p:cTn id="19" presetID="53" presetClass="entr" presetSubtype="16"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p:cTn id="21" dur="500" fill="hold"/>
                                        <p:tgtEl>
                                          <p:spTgt spid="45"/>
                                        </p:tgtEl>
                                        <p:attrNameLst>
                                          <p:attrName>ppt_w</p:attrName>
                                        </p:attrNameLst>
                                      </p:cBhvr>
                                      <p:tavLst>
                                        <p:tav tm="0">
                                          <p:val>
                                            <p:fltVal val="0"/>
                                          </p:val>
                                        </p:tav>
                                        <p:tav tm="100000">
                                          <p:val>
                                            <p:strVal val="#ppt_w"/>
                                          </p:val>
                                        </p:tav>
                                      </p:tavLst>
                                    </p:anim>
                                    <p:anim calcmode="lin" valueType="num">
                                      <p:cBhvr>
                                        <p:cTn id="22" dur="500" fill="hold"/>
                                        <p:tgtEl>
                                          <p:spTgt spid="45"/>
                                        </p:tgtEl>
                                        <p:attrNameLst>
                                          <p:attrName>ppt_h</p:attrName>
                                        </p:attrNameLst>
                                      </p:cBhvr>
                                      <p:tavLst>
                                        <p:tav tm="0">
                                          <p:val>
                                            <p:fltVal val="0"/>
                                          </p:val>
                                        </p:tav>
                                        <p:tav tm="100000">
                                          <p:val>
                                            <p:strVal val="#ppt_h"/>
                                          </p:val>
                                        </p:tav>
                                      </p:tavLst>
                                    </p:anim>
                                    <p:animEffect transition="in" filter="fade">
                                      <p:cBhvr>
                                        <p:cTn id="23" dur="500"/>
                                        <p:tgtEl>
                                          <p:spTgt spid="45"/>
                                        </p:tgtEl>
                                      </p:cBhvr>
                                    </p:animEffect>
                                  </p:childTnLst>
                                </p:cTn>
                              </p:par>
                            </p:childTnLst>
                          </p:cTn>
                        </p:par>
                        <p:par>
                          <p:cTn id="24" fill="hold">
                            <p:stCondLst>
                              <p:cond delay="2250"/>
                            </p:stCondLst>
                            <p:childTnLst>
                              <p:par>
                                <p:cTn id="25" presetID="22" presetClass="entr" presetSubtype="1"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up)">
                                      <p:cBhvr>
                                        <p:cTn id="27" dur="500"/>
                                        <p:tgtEl>
                                          <p:spTgt spid="48"/>
                                        </p:tgtEl>
                                      </p:cBhvr>
                                    </p:animEffect>
                                  </p:childTnLst>
                                </p:cTn>
                              </p:par>
                            </p:childTnLst>
                          </p:cTn>
                        </p:par>
                        <p:par>
                          <p:cTn id="28" fill="hold">
                            <p:stCondLst>
                              <p:cond delay="2750"/>
                            </p:stCondLst>
                            <p:childTnLst>
                              <p:par>
                                <p:cTn id="29" presetID="53" presetClass="entr" presetSubtype="16"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p:cTn id="31" dur="500" fill="hold"/>
                                        <p:tgtEl>
                                          <p:spTgt spid="55"/>
                                        </p:tgtEl>
                                        <p:attrNameLst>
                                          <p:attrName>ppt_w</p:attrName>
                                        </p:attrNameLst>
                                      </p:cBhvr>
                                      <p:tavLst>
                                        <p:tav tm="0">
                                          <p:val>
                                            <p:fltVal val="0"/>
                                          </p:val>
                                        </p:tav>
                                        <p:tav tm="100000">
                                          <p:val>
                                            <p:strVal val="#ppt_w"/>
                                          </p:val>
                                        </p:tav>
                                      </p:tavLst>
                                    </p:anim>
                                    <p:anim calcmode="lin" valueType="num">
                                      <p:cBhvr>
                                        <p:cTn id="32" dur="500" fill="hold"/>
                                        <p:tgtEl>
                                          <p:spTgt spid="55"/>
                                        </p:tgtEl>
                                        <p:attrNameLst>
                                          <p:attrName>ppt_h</p:attrName>
                                        </p:attrNameLst>
                                      </p:cBhvr>
                                      <p:tavLst>
                                        <p:tav tm="0">
                                          <p:val>
                                            <p:fltVal val="0"/>
                                          </p:val>
                                        </p:tav>
                                        <p:tav tm="100000">
                                          <p:val>
                                            <p:strVal val="#ppt_h"/>
                                          </p:val>
                                        </p:tav>
                                      </p:tavLst>
                                    </p:anim>
                                    <p:animEffect transition="in" filter="fade">
                                      <p:cBhvr>
                                        <p:cTn id="33" dur="500"/>
                                        <p:tgtEl>
                                          <p:spTgt spid="55"/>
                                        </p:tgtEl>
                                      </p:cBhvr>
                                    </p:animEffect>
                                  </p:childTnLst>
                                </p:cTn>
                              </p:par>
                            </p:childTnLst>
                          </p:cTn>
                        </p:par>
                        <p:par>
                          <p:cTn id="34" fill="hold">
                            <p:stCondLst>
                              <p:cond delay="3250"/>
                            </p:stCondLst>
                            <p:childTnLst>
                              <p:par>
                                <p:cTn id="35" presetID="22" presetClass="entr" presetSubtype="1" fill="hold" grpId="0"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up)">
                                      <p:cBhvr>
                                        <p:cTn id="37" dur="500"/>
                                        <p:tgtEl>
                                          <p:spTgt spid="50"/>
                                        </p:tgtEl>
                                      </p:cBhvr>
                                    </p:animEffect>
                                  </p:childTnLst>
                                </p:cTn>
                              </p:par>
                            </p:childTnLst>
                          </p:cTn>
                        </p:par>
                        <p:par>
                          <p:cTn id="38" fill="hold">
                            <p:stCondLst>
                              <p:cond delay="3750"/>
                            </p:stCondLst>
                            <p:childTnLst>
                              <p:par>
                                <p:cTn id="39" presetID="53" presetClass="entr" presetSubtype="16" fill="hold" nodeType="after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p:cTn id="41" dur="500" fill="hold"/>
                                        <p:tgtEl>
                                          <p:spTgt spid="61"/>
                                        </p:tgtEl>
                                        <p:attrNameLst>
                                          <p:attrName>ppt_w</p:attrName>
                                        </p:attrNameLst>
                                      </p:cBhvr>
                                      <p:tavLst>
                                        <p:tav tm="0">
                                          <p:val>
                                            <p:fltVal val="0"/>
                                          </p:val>
                                        </p:tav>
                                        <p:tav tm="100000">
                                          <p:val>
                                            <p:strVal val="#ppt_w"/>
                                          </p:val>
                                        </p:tav>
                                      </p:tavLst>
                                    </p:anim>
                                    <p:anim calcmode="lin" valueType="num">
                                      <p:cBhvr>
                                        <p:cTn id="42" dur="500" fill="hold"/>
                                        <p:tgtEl>
                                          <p:spTgt spid="61"/>
                                        </p:tgtEl>
                                        <p:attrNameLst>
                                          <p:attrName>ppt_h</p:attrName>
                                        </p:attrNameLst>
                                      </p:cBhvr>
                                      <p:tavLst>
                                        <p:tav tm="0">
                                          <p:val>
                                            <p:fltVal val="0"/>
                                          </p:val>
                                        </p:tav>
                                        <p:tav tm="100000">
                                          <p:val>
                                            <p:strVal val="#ppt_h"/>
                                          </p:val>
                                        </p:tav>
                                      </p:tavLst>
                                    </p:anim>
                                    <p:animEffect transition="in" filter="fade">
                                      <p:cBhvr>
                                        <p:cTn id="43" dur="500"/>
                                        <p:tgtEl>
                                          <p:spTgt spid="61"/>
                                        </p:tgtEl>
                                      </p:cBhvr>
                                    </p:animEffect>
                                  </p:childTnLst>
                                </p:cTn>
                              </p:par>
                            </p:childTnLst>
                          </p:cTn>
                        </p:par>
                        <p:par>
                          <p:cTn id="44" fill="hold">
                            <p:stCondLst>
                              <p:cond delay="4250"/>
                            </p:stCondLst>
                            <p:childTnLst>
                              <p:par>
                                <p:cTn id="45" presetID="22" presetClass="entr" presetSubtype="1"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wipe(up)">
                                      <p:cBhvr>
                                        <p:cTn id="47" dur="500"/>
                                        <p:tgtEl>
                                          <p:spTgt spid="52"/>
                                        </p:tgtEl>
                                      </p:cBhvr>
                                    </p:animEffect>
                                  </p:childTnLst>
                                </p:cTn>
                              </p:par>
                            </p:childTnLst>
                          </p:cTn>
                        </p:par>
                        <p:par>
                          <p:cTn id="48" fill="hold">
                            <p:stCondLst>
                              <p:cond delay="4750"/>
                            </p:stCondLst>
                            <p:childTnLst>
                              <p:par>
                                <p:cTn id="49" presetID="53" presetClass="entr" presetSubtype="16" fill="hold" nodeType="afterEffect">
                                  <p:stCondLst>
                                    <p:cond delay="0"/>
                                  </p:stCondLst>
                                  <p:childTnLst>
                                    <p:set>
                                      <p:cBhvr>
                                        <p:cTn id="50" dur="1" fill="hold">
                                          <p:stCondLst>
                                            <p:cond delay="0"/>
                                          </p:stCondLst>
                                        </p:cTn>
                                        <p:tgtEl>
                                          <p:spTgt spid="56"/>
                                        </p:tgtEl>
                                        <p:attrNameLst>
                                          <p:attrName>style.visibility</p:attrName>
                                        </p:attrNameLst>
                                      </p:cBhvr>
                                      <p:to>
                                        <p:strVal val="visible"/>
                                      </p:to>
                                    </p:set>
                                    <p:anim calcmode="lin" valueType="num">
                                      <p:cBhvr>
                                        <p:cTn id="51" dur="500" fill="hold"/>
                                        <p:tgtEl>
                                          <p:spTgt spid="56"/>
                                        </p:tgtEl>
                                        <p:attrNameLst>
                                          <p:attrName>ppt_w</p:attrName>
                                        </p:attrNameLst>
                                      </p:cBhvr>
                                      <p:tavLst>
                                        <p:tav tm="0">
                                          <p:val>
                                            <p:fltVal val="0"/>
                                          </p:val>
                                        </p:tav>
                                        <p:tav tm="100000">
                                          <p:val>
                                            <p:strVal val="#ppt_w"/>
                                          </p:val>
                                        </p:tav>
                                      </p:tavLst>
                                    </p:anim>
                                    <p:anim calcmode="lin" valueType="num">
                                      <p:cBhvr>
                                        <p:cTn id="52" dur="500" fill="hold"/>
                                        <p:tgtEl>
                                          <p:spTgt spid="56"/>
                                        </p:tgtEl>
                                        <p:attrNameLst>
                                          <p:attrName>ppt_h</p:attrName>
                                        </p:attrNameLst>
                                      </p:cBhvr>
                                      <p:tavLst>
                                        <p:tav tm="0">
                                          <p:val>
                                            <p:fltVal val="0"/>
                                          </p:val>
                                        </p:tav>
                                        <p:tav tm="100000">
                                          <p:val>
                                            <p:strVal val="#ppt_h"/>
                                          </p:val>
                                        </p:tav>
                                      </p:tavLst>
                                    </p:anim>
                                    <p:animEffect transition="in" filter="fade">
                                      <p:cBhvr>
                                        <p:cTn id="53" dur="500"/>
                                        <p:tgtEl>
                                          <p:spTgt spid="56"/>
                                        </p:tgtEl>
                                      </p:cBhvr>
                                    </p:animEffect>
                                  </p:childTnLst>
                                </p:cTn>
                              </p:par>
                            </p:childTnLst>
                          </p:cTn>
                        </p:par>
                        <p:par>
                          <p:cTn id="54" fill="hold">
                            <p:stCondLst>
                              <p:cond delay="5250"/>
                            </p:stCondLst>
                            <p:childTnLst>
                              <p:par>
                                <p:cTn id="55" presetID="22" presetClass="entr" presetSubtype="1" fill="hold" grpId="0" nodeType="after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up)">
                                      <p:cBhvr>
                                        <p:cTn id="5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p:bldP spid="49" grpId="0"/>
      <p:bldP spid="50" grpId="0"/>
      <p:bldP spid="52" grpId="0"/>
      <p:bldP spid="54" grpId="0"/>
      <p:bldP spid="55" grpId="0" animBg="1"/>
      <p:bldP spid="9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TextBox 6"/>
          <p:cNvSpPr txBox="1"/>
          <p:nvPr/>
        </p:nvSpPr>
        <p:spPr>
          <a:xfrm>
            <a:off x="3341511" y="258228"/>
            <a:ext cx="5508978" cy="1046440"/>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a:p>
            <a:pPr algn="ctr"/>
            <a:r>
              <a:rPr lang="en-US" dirty="0">
                <a:solidFill>
                  <a:schemeClr val="bg1">
                    <a:lumMod val="85000"/>
                  </a:schemeClr>
                </a:solidFill>
                <a:latin typeface="Candara" panose="020E0502030303020204" pitchFamily="34" charset="0"/>
              </a:rPr>
              <a:t>Your Subtitle</a:t>
            </a:r>
          </a:p>
        </p:txBody>
      </p:sp>
      <p:sp>
        <p:nvSpPr>
          <p:cNvPr id="2" name="Rectangle 1"/>
          <p:cNvSpPr/>
          <p:nvPr/>
        </p:nvSpPr>
        <p:spPr>
          <a:xfrm>
            <a:off x="1880755" y="1714500"/>
            <a:ext cx="3522518" cy="1880755"/>
          </a:xfrm>
          <a:prstGeom prst="rect">
            <a:avLst/>
          </a:prstGeom>
          <a:blipFill>
            <a:blip r:embed="rId3"/>
            <a:stretch>
              <a:fillRect/>
            </a:stretch>
          </a:blip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80755" y="3595255"/>
            <a:ext cx="706581" cy="1015663"/>
          </a:xfrm>
          <a:prstGeom prst="rect">
            <a:avLst/>
          </a:prstGeom>
          <a:noFill/>
        </p:spPr>
        <p:txBody>
          <a:bodyPr wrap="square" rtlCol="0">
            <a:spAutoFit/>
          </a:bodyPr>
          <a:lstStyle/>
          <a:p>
            <a:r>
              <a:rPr lang="en-US" sz="6000" dirty="0">
                <a:solidFill>
                  <a:srgbClr val="FE4A1E"/>
                </a:solidFill>
                <a:latin typeface="Candara" panose="020E0502030303020204" pitchFamily="34" charset="0"/>
              </a:rPr>
              <a:t>A</a:t>
            </a:r>
          </a:p>
        </p:txBody>
      </p:sp>
      <p:sp>
        <p:nvSpPr>
          <p:cNvPr id="8" name="TextBox 7"/>
          <p:cNvSpPr txBox="1"/>
          <p:nvPr/>
        </p:nvSpPr>
        <p:spPr>
          <a:xfrm>
            <a:off x="2587336" y="3687588"/>
            <a:ext cx="2815937" cy="830997"/>
          </a:xfrm>
          <a:prstGeom prst="rect">
            <a:avLst/>
          </a:prstGeom>
          <a:noFill/>
        </p:spPr>
        <p:txBody>
          <a:bodyPr wrap="square" rtlCol="0">
            <a:spAutoFit/>
          </a:bodyPr>
          <a:lstStyle/>
          <a:p>
            <a:r>
              <a:rPr lang="en-US" sz="1200" i="1" dirty="0">
                <a:solidFill>
                  <a:srgbClr val="FE4A1E"/>
                </a:solidFill>
                <a:latin typeface="Candara" panose="020E0502030303020204" pitchFamily="34" charset="0"/>
              </a:rPr>
              <a:t>Lorem ipsum dolor sit amet, consectetur adipiscing elit, sed do eiusmod tempor incididunt ut labore et dolore magna aliqua. </a:t>
            </a:r>
          </a:p>
        </p:txBody>
      </p:sp>
      <p:sp>
        <p:nvSpPr>
          <p:cNvPr id="9" name="TextBox 8"/>
          <p:cNvSpPr txBox="1"/>
          <p:nvPr/>
        </p:nvSpPr>
        <p:spPr>
          <a:xfrm>
            <a:off x="1880755" y="4610918"/>
            <a:ext cx="3414029" cy="1384995"/>
          </a:xfrm>
          <a:prstGeom prst="rect">
            <a:avLst/>
          </a:prstGeom>
          <a:noFill/>
        </p:spPr>
        <p:txBody>
          <a:bodyPr wrap="square" rtlCol="0">
            <a:spAutoFit/>
          </a:bodyPr>
          <a:lstStyle/>
          <a:p>
            <a:r>
              <a:rPr lang="en-US" sz="1200" dirty="0">
                <a:solidFill>
                  <a:schemeClr val="bg1"/>
                </a:solidFill>
                <a:latin typeface="Candara" panose="020E0502030303020204" pitchFamily="34" charset="0"/>
              </a:rPr>
              <a:t>Lorem ipsum dolor sit amet, consectetur adipiscing elit, sed do eiusmod tempor incididunt ut labore et dolore magna aliqua. Ut enim ad minim veniam, quis nostrud exercitation. Lorem ipsum dolor sit amet, consectetur adipiscing elit, sed do eiusmod tempor incididunt ut labore et dolore magna aliqua.</a:t>
            </a:r>
          </a:p>
        </p:txBody>
      </p:sp>
      <p:sp>
        <p:nvSpPr>
          <p:cNvPr id="10" name="Rectangle 9"/>
          <p:cNvSpPr/>
          <p:nvPr/>
        </p:nvSpPr>
        <p:spPr>
          <a:xfrm>
            <a:off x="6272646" y="1714500"/>
            <a:ext cx="3522518" cy="1880755"/>
          </a:xfrm>
          <a:prstGeom prst="rect">
            <a:avLst/>
          </a:prstGeom>
          <a:blipFill>
            <a:blip r:embed="rId4"/>
            <a:stretch>
              <a:fillRect/>
            </a:stretch>
          </a:blip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272646" y="3595255"/>
            <a:ext cx="706581" cy="1015663"/>
          </a:xfrm>
          <a:prstGeom prst="rect">
            <a:avLst/>
          </a:prstGeom>
          <a:noFill/>
        </p:spPr>
        <p:txBody>
          <a:bodyPr wrap="square" rtlCol="0">
            <a:spAutoFit/>
          </a:bodyPr>
          <a:lstStyle/>
          <a:p>
            <a:r>
              <a:rPr lang="en-US" sz="6000" dirty="0">
                <a:solidFill>
                  <a:srgbClr val="5C9AD3"/>
                </a:solidFill>
                <a:latin typeface="Candara" panose="020E0502030303020204" pitchFamily="34" charset="0"/>
              </a:rPr>
              <a:t>B</a:t>
            </a:r>
          </a:p>
        </p:txBody>
      </p:sp>
      <p:sp>
        <p:nvSpPr>
          <p:cNvPr id="12" name="TextBox 11"/>
          <p:cNvSpPr txBox="1"/>
          <p:nvPr/>
        </p:nvSpPr>
        <p:spPr>
          <a:xfrm>
            <a:off x="6979227" y="3687588"/>
            <a:ext cx="2815937" cy="830997"/>
          </a:xfrm>
          <a:prstGeom prst="rect">
            <a:avLst/>
          </a:prstGeom>
          <a:noFill/>
        </p:spPr>
        <p:txBody>
          <a:bodyPr wrap="square" rtlCol="0">
            <a:spAutoFit/>
          </a:bodyPr>
          <a:lstStyle/>
          <a:p>
            <a:r>
              <a:rPr lang="en-US" sz="1200" i="1" dirty="0">
                <a:solidFill>
                  <a:srgbClr val="5C9AD3"/>
                </a:solidFill>
                <a:latin typeface="Candara" panose="020E0502030303020204" pitchFamily="34" charset="0"/>
              </a:rPr>
              <a:t>Lorem ipsum dolor sit amet, consectetur adipiscing elit, sed do eiusmod tempor incididunt ut labore et dolore magna aliqua. </a:t>
            </a:r>
          </a:p>
        </p:txBody>
      </p:sp>
      <p:sp>
        <p:nvSpPr>
          <p:cNvPr id="13" name="TextBox 12"/>
          <p:cNvSpPr txBox="1"/>
          <p:nvPr/>
        </p:nvSpPr>
        <p:spPr>
          <a:xfrm>
            <a:off x="6272646" y="4610918"/>
            <a:ext cx="3414029" cy="1384995"/>
          </a:xfrm>
          <a:prstGeom prst="rect">
            <a:avLst/>
          </a:prstGeom>
          <a:noFill/>
        </p:spPr>
        <p:txBody>
          <a:bodyPr wrap="square" rtlCol="0">
            <a:spAutoFit/>
          </a:bodyPr>
          <a:lstStyle/>
          <a:p>
            <a:r>
              <a:rPr lang="en-US" sz="1200" dirty="0">
                <a:solidFill>
                  <a:schemeClr val="bg1"/>
                </a:solidFill>
                <a:latin typeface="Candara" panose="020E0502030303020204" pitchFamily="34" charset="0"/>
              </a:rPr>
              <a:t>Lorem ipsum dolor sit amet, consectetur adipiscing elit, sed do eiusmod tempor incididunt ut labore et dolore magna aliqua. Ut enim ad minim veniam, quis nostrud exercitation. Lorem ipsum dolor sit amet, consectetur adipiscing elit, sed do eiusmod tempor incididunt ut labore et dolore magna aliqua.</a:t>
            </a:r>
          </a:p>
        </p:txBody>
      </p:sp>
    </p:spTree>
    <p:extLst>
      <p:ext uri="{BB962C8B-B14F-4D97-AF65-F5344CB8AC3E}">
        <p14:creationId xmlns:p14="http://schemas.microsoft.com/office/powerpoint/2010/main" val="403456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53" presetClass="entr" presetSubtype="16"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childTnLst>
                          </p:cTn>
                        </p:par>
                        <p:par>
                          <p:cTn id="36" fill="hold">
                            <p:stCondLst>
                              <p:cond delay="3500"/>
                            </p:stCondLst>
                            <p:childTnLst>
                              <p:par>
                                <p:cTn id="37" presetID="2" presetClass="entr" presetSubtype="4"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par>
                          <p:cTn id="41" fill="hold">
                            <p:stCondLst>
                              <p:cond delay="4000"/>
                            </p:stCondLst>
                            <p:childTnLst>
                              <p:par>
                                <p:cTn id="42" presetID="2" presetClass="entr" presetSubtype="4"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childTnLst>
                          </p:cTn>
                        </p:par>
                        <p:par>
                          <p:cTn id="46" fill="hold">
                            <p:stCondLst>
                              <p:cond delay="4500"/>
                            </p:stCondLst>
                            <p:childTnLst>
                              <p:par>
                                <p:cTn id="47" presetID="42"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P spid="3" grpId="0"/>
      <p:bldP spid="8" grpId="0"/>
      <p:bldP spid="9" grpId="0"/>
      <p:bldP spid="10" grpId="0" animBg="1"/>
      <p:bldP spid="11" grpId="0"/>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TextBox 6"/>
          <p:cNvSpPr txBox="1"/>
          <p:nvPr/>
        </p:nvSpPr>
        <p:spPr>
          <a:xfrm>
            <a:off x="3341511" y="258228"/>
            <a:ext cx="5508978" cy="1046440"/>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a:p>
            <a:pPr algn="ctr"/>
            <a:r>
              <a:rPr lang="en-US" dirty="0">
                <a:solidFill>
                  <a:schemeClr val="bg1">
                    <a:lumMod val="85000"/>
                  </a:schemeClr>
                </a:solidFill>
                <a:latin typeface="Candara" panose="020E0502030303020204" pitchFamily="34" charset="0"/>
              </a:rPr>
              <a:t>Your Subtitle</a:t>
            </a:r>
          </a:p>
        </p:txBody>
      </p:sp>
      <p:sp>
        <p:nvSpPr>
          <p:cNvPr id="2" name="Rectangle 1"/>
          <p:cNvSpPr/>
          <p:nvPr/>
        </p:nvSpPr>
        <p:spPr>
          <a:xfrm>
            <a:off x="564915" y="1711712"/>
            <a:ext cx="3522518" cy="1880755"/>
          </a:xfrm>
          <a:prstGeom prst="rect">
            <a:avLst/>
          </a:prstGeom>
          <a:blipFill>
            <a:blip r:embed="rId3"/>
            <a:stretch>
              <a:fillRect/>
            </a:stretch>
          </a:blip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64915" y="3592467"/>
            <a:ext cx="706581" cy="1015663"/>
          </a:xfrm>
          <a:prstGeom prst="rect">
            <a:avLst/>
          </a:prstGeom>
          <a:noFill/>
        </p:spPr>
        <p:txBody>
          <a:bodyPr wrap="square" rtlCol="0">
            <a:spAutoFit/>
          </a:bodyPr>
          <a:lstStyle/>
          <a:p>
            <a:r>
              <a:rPr lang="en-US" sz="6000" dirty="0">
                <a:solidFill>
                  <a:srgbClr val="FE4A1E"/>
                </a:solidFill>
                <a:latin typeface="Candara" panose="020E0502030303020204" pitchFamily="34" charset="0"/>
              </a:rPr>
              <a:t>A</a:t>
            </a:r>
          </a:p>
        </p:txBody>
      </p:sp>
      <p:sp>
        <p:nvSpPr>
          <p:cNvPr id="8" name="TextBox 7"/>
          <p:cNvSpPr txBox="1"/>
          <p:nvPr/>
        </p:nvSpPr>
        <p:spPr>
          <a:xfrm>
            <a:off x="1271496" y="3684800"/>
            <a:ext cx="2815937" cy="830997"/>
          </a:xfrm>
          <a:prstGeom prst="rect">
            <a:avLst/>
          </a:prstGeom>
          <a:noFill/>
        </p:spPr>
        <p:txBody>
          <a:bodyPr wrap="square" rtlCol="0">
            <a:spAutoFit/>
          </a:bodyPr>
          <a:lstStyle/>
          <a:p>
            <a:r>
              <a:rPr lang="en-US" sz="1200" i="1" dirty="0">
                <a:solidFill>
                  <a:srgbClr val="FE4A1E"/>
                </a:solidFill>
                <a:latin typeface="Candara" panose="020E0502030303020204" pitchFamily="34" charset="0"/>
              </a:rPr>
              <a:t>Lorem ipsum dolor sit amet, consectetur adipiscing elit, sed do eiusmod tempor incididunt ut labore et dolore magna aliqua. </a:t>
            </a:r>
          </a:p>
        </p:txBody>
      </p:sp>
      <p:sp>
        <p:nvSpPr>
          <p:cNvPr id="9" name="TextBox 8"/>
          <p:cNvSpPr txBox="1"/>
          <p:nvPr/>
        </p:nvSpPr>
        <p:spPr>
          <a:xfrm>
            <a:off x="564915" y="4608130"/>
            <a:ext cx="3414029" cy="1384995"/>
          </a:xfrm>
          <a:prstGeom prst="rect">
            <a:avLst/>
          </a:prstGeom>
          <a:noFill/>
        </p:spPr>
        <p:txBody>
          <a:bodyPr wrap="square" rtlCol="0">
            <a:spAutoFit/>
          </a:bodyPr>
          <a:lstStyle/>
          <a:p>
            <a:r>
              <a:rPr lang="en-US" sz="1200" dirty="0">
                <a:solidFill>
                  <a:schemeClr val="bg1"/>
                </a:solidFill>
                <a:latin typeface="Candara" panose="020E0502030303020204" pitchFamily="34" charset="0"/>
              </a:rPr>
              <a:t>Lorem ipsum dolor sit amet, consectetur adipiscing elit, sed do eiusmod tempor incididunt ut labore et dolore magna aliqua. Ut enim ad minim veniam, quis nostrud exercitation. Lorem ipsum dolor sit amet, consectetur adipiscing elit, sed do eiusmod tempor incididunt ut labore et dolore magna aliqua.</a:t>
            </a:r>
          </a:p>
        </p:txBody>
      </p:sp>
      <p:sp>
        <p:nvSpPr>
          <p:cNvPr id="10" name="Rectangle 9"/>
          <p:cNvSpPr/>
          <p:nvPr/>
        </p:nvSpPr>
        <p:spPr>
          <a:xfrm>
            <a:off x="4265430" y="1711712"/>
            <a:ext cx="3522518" cy="1880755"/>
          </a:xfrm>
          <a:prstGeom prst="rect">
            <a:avLst/>
          </a:prstGeom>
          <a:blipFill>
            <a:blip r:embed="rId4"/>
            <a:stretch>
              <a:fillRect/>
            </a:stretch>
          </a:blip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265430" y="3592467"/>
            <a:ext cx="706581" cy="1015663"/>
          </a:xfrm>
          <a:prstGeom prst="rect">
            <a:avLst/>
          </a:prstGeom>
          <a:noFill/>
        </p:spPr>
        <p:txBody>
          <a:bodyPr wrap="square" rtlCol="0">
            <a:spAutoFit/>
          </a:bodyPr>
          <a:lstStyle/>
          <a:p>
            <a:r>
              <a:rPr lang="en-US" sz="6000" dirty="0">
                <a:solidFill>
                  <a:srgbClr val="5C9AD3"/>
                </a:solidFill>
                <a:latin typeface="Candara" panose="020E0502030303020204" pitchFamily="34" charset="0"/>
              </a:rPr>
              <a:t>B</a:t>
            </a:r>
          </a:p>
        </p:txBody>
      </p:sp>
      <p:sp>
        <p:nvSpPr>
          <p:cNvPr id="12" name="TextBox 11"/>
          <p:cNvSpPr txBox="1"/>
          <p:nvPr/>
        </p:nvSpPr>
        <p:spPr>
          <a:xfrm>
            <a:off x="4972011" y="3684800"/>
            <a:ext cx="2815937" cy="830997"/>
          </a:xfrm>
          <a:prstGeom prst="rect">
            <a:avLst/>
          </a:prstGeom>
          <a:noFill/>
        </p:spPr>
        <p:txBody>
          <a:bodyPr wrap="square" rtlCol="0">
            <a:spAutoFit/>
          </a:bodyPr>
          <a:lstStyle/>
          <a:p>
            <a:r>
              <a:rPr lang="en-US" sz="1200" i="1" dirty="0">
                <a:solidFill>
                  <a:srgbClr val="5C9AD3"/>
                </a:solidFill>
                <a:latin typeface="Candara" panose="020E0502030303020204" pitchFamily="34" charset="0"/>
              </a:rPr>
              <a:t>Lorem ipsum dolor sit amet, consectetur adipiscing elit, sed do eiusmod tempor incididunt ut labore et dolore magna aliqua. </a:t>
            </a:r>
          </a:p>
        </p:txBody>
      </p:sp>
      <p:sp>
        <p:nvSpPr>
          <p:cNvPr id="13" name="TextBox 12"/>
          <p:cNvSpPr txBox="1"/>
          <p:nvPr/>
        </p:nvSpPr>
        <p:spPr>
          <a:xfrm>
            <a:off x="4265430" y="4608130"/>
            <a:ext cx="3414029" cy="1384995"/>
          </a:xfrm>
          <a:prstGeom prst="rect">
            <a:avLst/>
          </a:prstGeom>
          <a:noFill/>
        </p:spPr>
        <p:txBody>
          <a:bodyPr wrap="square" rtlCol="0">
            <a:spAutoFit/>
          </a:bodyPr>
          <a:lstStyle/>
          <a:p>
            <a:r>
              <a:rPr lang="en-US" sz="1200" dirty="0">
                <a:solidFill>
                  <a:schemeClr val="bg1"/>
                </a:solidFill>
                <a:latin typeface="Candara" panose="020E0502030303020204" pitchFamily="34" charset="0"/>
              </a:rPr>
              <a:t>Lorem ipsum dolor sit amet, consectetur adipiscing elit, sed do eiusmod tempor incididunt ut labore et dolore magna aliqua. Ut enim ad minim veniam, quis nostrud exercitation. Lorem ipsum dolor sit amet, consectetur adipiscing elit, sed do eiusmod tempor incididunt ut labore et dolore magna aliqua.</a:t>
            </a:r>
          </a:p>
        </p:txBody>
      </p:sp>
      <p:sp>
        <p:nvSpPr>
          <p:cNvPr id="14" name="Rectangle 13"/>
          <p:cNvSpPr/>
          <p:nvPr/>
        </p:nvSpPr>
        <p:spPr>
          <a:xfrm>
            <a:off x="7965945" y="1711712"/>
            <a:ext cx="3522518" cy="1880755"/>
          </a:xfrm>
          <a:prstGeom prst="rect">
            <a:avLst/>
          </a:prstGeom>
          <a:blipFill>
            <a:blip r:embed="rId5"/>
            <a:stretch>
              <a:fillRect/>
            </a:stretch>
          </a:blip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965945" y="3592467"/>
            <a:ext cx="706581" cy="1015663"/>
          </a:xfrm>
          <a:prstGeom prst="rect">
            <a:avLst/>
          </a:prstGeom>
          <a:noFill/>
        </p:spPr>
        <p:txBody>
          <a:bodyPr wrap="square" rtlCol="0">
            <a:spAutoFit/>
          </a:bodyPr>
          <a:lstStyle/>
          <a:p>
            <a:r>
              <a:rPr lang="en-US" sz="6000" dirty="0">
                <a:solidFill>
                  <a:srgbClr val="7A7A7A"/>
                </a:solidFill>
                <a:latin typeface="Candara" panose="020E0502030303020204" pitchFamily="34" charset="0"/>
              </a:rPr>
              <a:t>C</a:t>
            </a:r>
          </a:p>
        </p:txBody>
      </p:sp>
      <p:sp>
        <p:nvSpPr>
          <p:cNvPr id="16" name="TextBox 15"/>
          <p:cNvSpPr txBox="1"/>
          <p:nvPr/>
        </p:nvSpPr>
        <p:spPr>
          <a:xfrm>
            <a:off x="8672526" y="3684800"/>
            <a:ext cx="2815937" cy="830997"/>
          </a:xfrm>
          <a:prstGeom prst="rect">
            <a:avLst/>
          </a:prstGeom>
          <a:noFill/>
        </p:spPr>
        <p:txBody>
          <a:bodyPr wrap="square" rtlCol="0">
            <a:spAutoFit/>
          </a:bodyPr>
          <a:lstStyle/>
          <a:p>
            <a:r>
              <a:rPr lang="en-US" sz="1200" i="1" dirty="0">
                <a:solidFill>
                  <a:srgbClr val="7A7A7A"/>
                </a:solidFill>
                <a:latin typeface="Candara" panose="020E0502030303020204" pitchFamily="34" charset="0"/>
              </a:rPr>
              <a:t>Lorem ipsum dolor sit amet, consectetur adipiscing elit, sed do eiusmod tempor incididunt ut labore et dolore magna aliqua. </a:t>
            </a:r>
          </a:p>
        </p:txBody>
      </p:sp>
      <p:sp>
        <p:nvSpPr>
          <p:cNvPr id="17" name="TextBox 16"/>
          <p:cNvSpPr txBox="1"/>
          <p:nvPr/>
        </p:nvSpPr>
        <p:spPr>
          <a:xfrm>
            <a:off x="7965945" y="4608130"/>
            <a:ext cx="3414029" cy="1384995"/>
          </a:xfrm>
          <a:prstGeom prst="rect">
            <a:avLst/>
          </a:prstGeom>
          <a:noFill/>
        </p:spPr>
        <p:txBody>
          <a:bodyPr wrap="square" rtlCol="0">
            <a:spAutoFit/>
          </a:bodyPr>
          <a:lstStyle/>
          <a:p>
            <a:r>
              <a:rPr lang="en-US" sz="1200" dirty="0">
                <a:solidFill>
                  <a:schemeClr val="bg1"/>
                </a:solidFill>
                <a:latin typeface="Candara" panose="020E0502030303020204" pitchFamily="34" charset="0"/>
              </a:rPr>
              <a:t>Lorem ipsum dolor sit amet, consectetur adipiscing elit, sed do eiusmod tempor incididunt ut labore et dolore magna aliqua. Ut enim ad minim veniam, quis nostrud exercitation. Lorem ipsum dolor sit amet, consectetur adipiscing elit, sed do eiusmod tempor incididunt ut labore et dolore magna aliqua.</a:t>
            </a:r>
          </a:p>
        </p:txBody>
      </p:sp>
    </p:spTree>
    <p:extLst>
      <p:ext uri="{BB962C8B-B14F-4D97-AF65-F5344CB8AC3E}">
        <p14:creationId xmlns:p14="http://schemas.microsoft.com/office/powerpoint/2010/main" val="82836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53" presetClass="entr" presetSubtype="16"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childTnLst>
                          </p:cTn>
                        </p:par>
                        <p:par>
                          <p:cTn id="36" fill="hold">
                            <p:stCondLst>
                              <p:cond delay="3500"/>
                            </p:stCondLst>
                            <p:childTnLst>
                              <p:par>
                                <p:cTn id="37" presetID="2" presetClass="entr" presetSubtype="4"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par>
                          <p:cTn id="41" fill="hold">
                            <p:stCondLst>
                              <p:cond delay="4000"/>
                            </p:stCondLst>
                            <p:childTnLst>
                              <p:par>
                                <p:cTn id="42" presetID="2" presetClass="entr" presetSubtype="4"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childTnLst>
                          </p:cTn>
                        </p:par>
                        <p:par>
                          <p:cTn id="46" fill="hold">
                            <p:stCondLst>
                              <p:cond delay="4500"/>
                            </p:stCondLst>
                            <p:childTnLst>
                              <p:par>
                                <p:cTn id="47" presetID="42"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par>
                          <p:cTn id="52" fill="hold">
                            <p:stCondLst>
                              <p:cond delay="5500"/>
                            </p:stCondLst>
                            <p:childTnLst>
                              <p:par>
                                <p:cTn id="53" presetID="53" presetClass="entr" presetSubtype="16"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childTnLst>
                          </p:cTn>
                        </p:par>
                        <p:par>
                          <p:cTn id="58" fill="hold">
                            <p:stCondLst>
                              <p:cond delay="6000"/>
                            </p:stCondLst>
                            <p:childTnLst>
                              <p:par>
                                <p:cTn id="59" presetID="2" presetClass="entr" presetSubtype="4"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par>
                          <p:cTn id="63" fill="hold">
                            <p:stCondLst>
                              <p:cond delay="6500"/>
                            </p:stCondLst>
                            <p:childTnLst>
                              <p:par>
                                <p:cTn id="64" presetID="2" presetClass="entr" presetSubtype="4" fill="hold" grpId="0" nodeType="after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additive="base">
                                        <p:cTn id="66" dur="500" fill="hold"/>
                                        <p:tgtEl>
                                          <p:spTgt spid="16"/>
                                        </p:tgtEl>
                                        <p:attrNameLst>
                                          <p:attrName>ppt_x</p:attrName>
                                        </p:attrNameLst>
                                      </p:cBhvr>
                                      <p:tavLst>
                                        <p:tav tm="0">
                                          <p:val>
                                            <p:strVal val="#ppt_x"/>
                                          </p:val>
                                        </p:tav>
                                        <p:tav tm="100000">
                                          <p:val>
                                            <p:strVal val="#ppt_x"/>
                                          </p:val>
                                        </p:tav>
                                      </p:tavLst>
                                    </p:anim>
                                    <p:anim calcmode="lin" valueType="num">
                                      <p:cBhvr additive="base">
                                        <p:cTn id="67" dur="500" fill="hold"/>
                                        <p:tgtEl>
                                          <p:spTgt spid="16"/>
                                        </p:tgtEl>
                                        <p:attrNameLst>
                                          <p:attrName>ppt_y</p:attrName>
                                        </p:attrNameLst>
                                      </p:cBhvr>
                                      <p:tavLst>
                                        <p:tav tm="0">
                                          <p:val>
                                            <p:strVal val="1+#ppt_h/2"/>
                                          </p:val>
                                        </p:tav>
                                        <p:tav tm="100000">
                                          <p:val>
                                            <p:strVal val="#ppt_y"/>
                                          </p:val>
                                        </p:tav>
                                      </p:tavLst>
                                    </p:anim>
                                  </p:childTnLst>
                                </p:cTn>
                              </p:par>
                            </p:childTnLst>
                          </p:cTn>
                        </p:par>
                        <p:par>
                          <p:cTn id="68" fill="hold">
                            <p:stCondLst>
                              <p:cond delay="7000"/>
                            </p:stCondLst>
                            <p:childTnLst>
                              <p:par>
                                <p:cTn id="69" presetID="42" presetClass="entr" presetSubtype="0"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P spid="3" grpId="0"/>
      <p:bldP spid="8" grpId="0"/>
      <p:bldP spid="9" grpId="0"/>
      <p:bldP spid="10" grpId="0" animBg="1"/>
      <p:bldP spid="11" grpId="0"/>
      <p:bldP spid="12" grpId="0"/>
      <p:bldP spid="13" grpId="0"/>
      <p:bldP spid="14" grpId="0" animBg="1"/>
      <p:bldP spid="15" grpId="0"/>
      <p:bldP spid="16"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6" name="Text Placeholder 25"/>
          <p:cNvSpPr txBox="1">
            <a:spLocks noGrp="1"/>
          </p:cNvSpPr>
          <p:nvPr>
            <p:ph type="body" sz="half" idx="67"/>
          </p:nvPr>
        </p:nvSpPr>
        <p:spPr/>
        <p:txBody>
          <a:bodyPr/>
          <a:lstStyle/>
          <a:p>
            <a:pPr defTabSz="1219170">
              <a:spcBef>
                <a:spcPct val="20000"/>
              </a:spcBef>
              <a:defRPr/>
            </a:pPr>
            <a:r>
              <a:rPr lang="en-US" dirty="0">
                <a:solidFill>
                  <a:schemeClr val="bg1">
                    <a:lumMod val="85000"/>
                  </a:schemeClr>
                </a:solidFill>
                <a:latin typeface="Candara" panose="020E0502030303020204" pitchFamily="34" charset="0"/>
              </a:rPr>
              <a:t>Lorem ipsum dolor sit amet, consectetur adipiscing elit, sed do eiusmod tempor incididunt ut labore et dolore magna aliqua. </a:t>
            </a:r>
          </a:p>
        </p:txBody>
      </p:sp>
      <p:sp>
        <p:nvSpPr>
          <p:cNvPr id="55" name="Text Placeholder 54"/>
          <p:cNvSpPr>
            <a:spLocks noGrp="1"/>
          </p:cNvSpPr>
          <p:nvPr>
            <p:ph type="body" sz="half" idx="68"/>
          </p:nvPr>
        </p:nvSpPr>
        <p:spPr/>
        <p:txBody>
          <a:bodyPr/>
          <a:lstStyle/>
          <a:p>
            <a:pPr lvl="0"/>
            <a:r>
              <a:rPr lang="en-US" sz="1600" dirty="0">
                <a:solidFill>
                  <a:srgbClr val="5C9AD3"/>
                </a:solidFill>
                <a:latin typeface="Candara" panose="020E0502030303020204" pitchFamily="34" charset="0"/>
              </a:rPr>
              <a:t>LOREM IPSUM</a:t>
            </a:r>
          </a:p>
        </p:txBody>
      </p:sp>
      <p:sp>
        <p:nvSpPr>
          <p:cNvPr id="27" name="Text Placeholder 26"/>
          <p:cNvSpPr txBox="1">
            <a:spLocks noGrp="1"/>
          </p:cNvSpPr>
          <p:nvPr>
            <p:ph type="body" sz="half" idx="69"/>
          </p:nvPr>
        </p:nvSpPr>
        <p:spPr/>
        <p:txBody>
          <a:bodyPr/>
          <a:lstStyle/>
          <a:p>
            <a:pPr defTabSz="1219170">
              <a:spcBef>
                <a:spcPct val="20000"/>
              </a:spcBef>
              <a:defRPr/>
            </a:pPr>
            <a:r>
              <a:rPr lang="en-US" dirty="0">
                <a:solidFill>
                  <a:schemeClr val="bg1">
                    <a:lumMod val="85000"/>
                  </a:schemeClr>
                </a:solidFill>
                <a:latin typeface="Candara" panose="020E0502030303020204" pitchFamily="34" charset="0"/>
              </a:rPr>
              <a:t>Lorem ipsum dolor sit amet, consectetur adipiscing elit, sed do eiusmod tempor incididunt ut labore et dolore magna aliqua. </a:t>
            </a:r>
          </a:p>
        </p:txBody>
      </p:sp>
      <p:sp>
        <p:nvSpPr>
          <p:cNvPr id="56" name="Text Placeholder 55"/>
          <p:cNvSpPr>
            <a:spLocks noGrp="1"/>
          </p:cNvSpPr>
          <p:nvPr>
            <p:ph type="body" sz="half" idx="70"/>
          </p:nvPr>
        </p:nvSpPr>
        <p:spPr/>
        <p:txBody>
          <a:bodyPr/>
          <a:lstStyle/>
          <a:p>
            <a:pPr lvl="0"/>
            <a:r>
              <a:rPr lang="en-US" sz="1600" dirty="0">
                <a:solidFill>
                  <a:srgbClr val="44546B"/>
                </a:solidFill>
                <a:latin typeface="Candara" panose="020E0502030303020204" pitchFamily="34" charset="0"/>
              </a:rPr>
              <a:t>LOREM IPSUM</a:t>
            </a:r>
          </a:p>
        </p:txBody>
      </p:sp>
      <p:sp>
        <p:nvSpPr>
          <p:cNvPr id="28" name="Text Placeholder 27"/>
          <p:cNvSpPr txBox="1">
            <a:spLocks noGrp="1"/>
          </p:cNvSpPr>
          <p:nvPr>
            <p:ph type="body" sz="half" idx="71"/>
          </p:nvPr>
        </p:nvSpPr>
        <p:spPr/>
        <p:txBody>
          <a:bodyPr/>
          <a:lstStyle/>
          <a:p>
            <a:pPr defTabSz="1219170">
              <a:spcBef>
                <a:spcPct val="20000"/>
              </a:spcBef>
              <a:defRPr/>
            </a:pPr>
            <a:r>
              <a:rPr lang="en-US" dirty="0">
                <a:solidFill>
                  <a:schemeClr val="bg1">
                    <a:lumMod val="85000"/>
                  </a:schemeClr>
                </a:solidFill>
                <a:latin typeface="Candara" panose="020E0502030303020204" pitchFamily="34" charset="0"/>
              </a:rPr>
              <a:t>Lorem ipsum dolor sit amet, consectetur adipiscing elit, sed do eiusmod tempor incididunt ut labore et dolore magna aliqua. </a:t>
            </a:r>
          </a:p>
        </p:txBody>
      </p:sp>
      <p:sp>
        <p:nvSpPr>
          <p:cNvPr id="57" name="Text Placeholder 56"/>
          <p:cNvSpPr>
            <a:spLocks noGrp="1"/>
          </p:cNvSpPr>
          <p:nvPr>
            <p:ph type="body" sz="half" idx="72"/>
          </p:nvPr>
        </p:nvSpPr>
        <p:spPr/>
        <p:txBody>
          <a:bodyPr/>
          <a:lstStyle/>
          <a:p>
            <a:pPr lvl="0"/>
            <a:r>
              <a:rPr lang="en-US" sz="1600" dirty="0">
                <a:solidFill>
                  <a:srgbClr val="7A7A7A"/>
                </a:solidFill>
                <a:latin typeface="Candara" panose="020E0502030303020204" pitchFamily="34" charset="0"/>
              </a:rPr>
              <a:t>LOREM IPSUM</a:t>
            </a:r>
          </a:p>
        </p:txBody>
      </p:sp>
      <p:pic>
        <p:nvPicPr>
          <p:cNvPr id="4" name="Picture Placeholder 3"/>
          <p:cNvPicPr>
            <a:picLocks noGrp="1" noChangeAspect="1"/>
          </p:cNvPicPr>
          <p:nvPr>
            <p:ph type="pic" sz="quarter" idx="66"/>
          </p:nvPr>
        </p:nvPicPr>
        <p:blipFill>
          <a:blip r:embed="rId3">
            <a:extLst>
              <a:ext uri="{28A0092B-C50C-407E-A947-70E740481C1C}">
                <a14:useLocalDpi xmlns:a14="http://schemas.microsoft.com/office/drawing/2010/main" val="0"/>
              </a:ext>
            </a:extLst>
          </a:blip>
          <a:srcRect/>
          <a:stretch>
            <a:fillRect/>
          </a:stretch>
        </p:blipFill>
        <p:spPr>
          <a:ln>
            <a:solidFill>
              <a:srgbClr val="FE4A1E"/>
            </a:solidFill>
          </a:ln>
        </p:spPr>
      </p:pic>
      <p:pic>
        <p:nvPicPr>
          <p:cNvPr id="5" name="Picture Placeholder 4"/>
          <p:cNvPicPr>
            <a:picLocks noGrp="1" noChangeAspect="1"/>
          </p:cNvPicPr>
          <p:nvPr>
            <p:ph type="pic" sz="quarter" idx="63"/>
          </p:nvPr>
        </p:nvPicPr>
        <p:blipFill>
          <a:blip r:embed="rId4">
            <a:extLst>
              <a:ext uri="{28A0092B-C50C-407E-A947-70E740481C1C}">
                <a14:useLocalDpi xmlns:a14="http://schemas.microsoft.com/office/drawing/2010/main" val="0"/>
              </a:ext>
            </a:extLst>
          </a:blip>
          <a:srcRect t="51" b="51"/>
          <a:stretch>
            <a:fillRect/>
          </a:stretch>
        </p:blipFill>
        <p:spPr>
          <a:ln>
            <a:solidFill>
              <a:srgbClr val="5C9AD3"/>
            </a:solidFill>
          </a:ln>
        </p:spPr>
      </p:pic>
      <p:pic>
        <p:nvPicPr>
          <p:cNvPr id="6" name="Picture Placeholder 5"/>
          <p:cNvPicPr>
            <a:picLocks noGrp="1" noChangeAspect="1"/>
          </p:cNvPicPr>
          <p:nvPr>
            <p:ph type="pic" sz="quarter" idx="64"/>
          </p:nvPr>
        </p:nvPicPr>
        <p:blipFill>
          <a:blip r:embed="rId5">
            <a:extLst>
              <a:ext uri="{28A0092B-C50C-407E-A947-70E740481C1C}">
                <a14:useLocalDpi xmlns:a14="http://schemas.microsoft.com/office/drawing/2010/main" val="0"/>
              </a:ext>
            </a:extLst>
          </a:blip>
          <a:srcRect/>
          <a:stretch>
            <a:fillRect/>
          </a:stretch>
        </p:blipFill>
        <p:spPr>
          <a:ln>
            <a:solidFill>
              <a:srgbClr val="44546B"/>
            </a:solidFill>
          </a:ln>
        </p:spPr>
      </p:pic>
      <p:pic>
        <p:nvPicPr>
          <p:cNvPr id="7" name="Picture Placeholder 6"/>
          <p:cNvPicPr>
            <a:picLocks noGrp="1" noChangeAspect="1"/>
          </p:cNvPicPr>
          <p:nvPr>
            <p:ph type="pic" sz="quarter" idx="65"/>
          </p:nvPr>
        </p:nvPicPr>
        <p:blipFill>
          <a:blip r:embed="rId6">
            <a:extLst>
              <a:ext uri="{28A0092B-C50C-407E-A947-70E740481C1C}">
                <a14:useLocalDpi xmlns:a14="http://schemas.microsoft.com/office/drawing/2010/main" val="0"/>
              </a:ext>
            </a:extLst>
          </a:blip>
          <a:srcRect t="51" b="51"/>
          <a:stretch>
            <a:fillRect/>
          </a:stretch>
        </p:blipFill>
        <p:spPr>
          <a:ln>
            <a:solidFill>
              <a:srgbClr val="7A7A7A"/>
            </a:solidFill>
          </a:ln>
        </p:spPr>
      </p:pic>
      <p:sp>
        <p:nvSpPr>
          <p:cNvPr id="23" name="TextBox 22"/>
          <p:cNvSpPr txBox="1"/>
          <p:nvPr/>
        </p:nvSpPr>
        <p:spPr>
          <a:xfrm>
            <a:off x="6310489" y="258228"/>
            <a:ext cx="5508978" cy="1046440"/>
          </a:xfrm>
          <a:prstGeom prst="rect">
            <a:avLst/>
          </a:prstGeom>
          <a:noFill/>
        </p:spPr>
        <p:txBody>
          <a:bodyPr wrap="square" rtlCol="0">
            <a:spAutoFit/>
          </a:bodyPr>
          <a:lstStyle/>
          <a:p>
            <a:pPr algn="r"/>
            <a:r>
              <a:rPr lang="en-US" sz="4400" b="1" dirty="0">
                <a:solidFill>
                  <a:schemeClr val="bg1"/>
                </a:solidFill>
                <a:latin typeface="Candara" panose="020E0502030303020204" pitchFamily="34" charset="0"/>
              </a:rPr>
              <a:t>TITLE GOES HERE</a:t>
            </a:r>
          </a:p>
          <a:p>
            <a:pPr algn="r"/>
            <a:r>
              <a:rPr lang="en-US" dirty="0">
                <a:solidFill>
                  <a:schemeClr val="bg1">
                    <a:lumMod val="85000"/>
                  </a:schemeClr>
                </a:solidFill>
                <a:latin typeface="Candara" panose="020E0502030303020204" pitchFamily="34" charset="0"/>
              </a:rPr>
              <a:t>Your Subtitle</a:t>
            </a:r>
          </a:p>
        </p:txBody>
      </p:sp>
      <p:sp>
        <p:nvSpPr>
          <p:cNvPr id="8" name="Text Placeholder 7"/>
          <p:cNvSpPr>
            <a:spLocks noGrp="1"/>
          </p:cNvSpPr>
          <p:nvPr>
            <p:ph type="body" sz="half" idx="62"/>
          </p:nvPr>
        </p:nvSpPr>
        <p:spPr/>
        <p:txBody>
          <a:bodyPr/>
          <a:lstStyle/>
          <a:p>
            <a:r>
              <a:rPr lang="en-US" sz="1600" dirty="0">
                <a:solidFill>
                  <a:srgbClr val="FE4A1E"/>
                </a:solidFill>
                <a:latin typeface="Candara" panose="020E0502030303020204" pitchFamily="34" charset="0"/>
              </a:rPr>
              <a:t>LOREM IPSUM</a:t>
            </a:r>
          </a:p>
        </p:txBody>
      </p:sp>
      <p:sp>
        <p:nvSpPr>
          <p:cNvPr id="9" name="Text Placeholder 8"/>
          <p:cNvSpPr>
            <a:spLocks noGrp="1"/>
          </p:cNvSpPr>
          <p:nvPr>
            <p:ph type="body" sz="half" idx="61"/>
          </p:nvPr>
        </p:nvSpPr>
        <p:spPr/>
        <p:txBody>
          <a:bodyPr/>
          <a:lstStyle/>
          <a:p>
            <a:r>
              <a:rPr lang="en-US" dirty="0">
                <a:solidFill>
                  <a:schemeClr val="bg1">
                    <a:lumMod val="85000"/>
                  </a:schemeClr>
                </a:solidFill>
                <a:latin typeface="Candara" panose="020E0502030303020204" pitchFamily="34" charset="0"/>
              </a:rPr>
              <a:t>Lorem ipsum dolor sit amet, consectetur adipiscing elit, sed do eiusmod tempor incididunt ut labore et dolore magna aliqua. </a:t>
            </a:r>
          </a:p>
          <a:p>
            <a:endParaRPr lang="en-US" dirty="0"/>
          </a:p>
        </p:txBody>
      </p:sp>
    </p:spTree>
    <p:extLst>
      <p:ext uri="{BB962C8B-B14F-4D97-AF65-F5344CB8AC3E}">
        <p14:creationId xmlns:p14="http://schemas.microsoft.com/office/powerpoint/2010/main" val="3052017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TextBox 6"/>
          <p:cNvSpPr txBox="1"/>
          <p:nvPr/>
        </p:nvSpPr>
        <p:spPr>
          <a:xfrm>
            <a:off x="6270910" y="2286155"/>
            <a:ext cx="5654926" cy="2893100"/>
          </a:xfrm>
          <a:prstGeom prst="rect">
            <a:avLst/>
          </a:prstGeom>
          <a:noFill/>
        </p:spPr>
        <p:txBody>
          <a:bodyPr wrap="square" rtlCol="0">
            <a:spAutoFit/>
          </a:bodyPr>
          <a:lstStyle/>
          <a:p>
            <a:r>
              <a:rPr lang="en-US" sz="2800" dirty="0">
                <a:solidFill>
                  <a:schemeClr val="bg1"/>
                </a:solidFill>
                <a:latin typeface="Candara" panose="020E0502030303020204" pitchFamily="34" charset="0"/>
              </a:rPr>
              <a:t>1</a:t>
            </a:r>
            <a:r>
              <a:rPr lang="en-US" sz="2800" dirty="0" smtClean="0">
                <a:solidFill>
                  <a:schemeClr val="bg1"/>
                </a:solidFill>
                <a:latin typeface="Candara" panose="020E0502030303020204" pitchFamily="34" charset="0"/>
              </a:rPr>
              <a:t>. Interesting</a:t>
            </a:r>
            <a:endParaRPr lang="en-US" sz="2800" dirty="0">
              <a:solidFill>
                <a:schemeClr val="bg1"/>
              </a:solidFill>
              <a:latin typeface="Candara" panose="020E0502030303020204" pitchFamily="34" charset="0"/>
            </a:endParaRPr>
          </a:p>
          <a:p>
            <a:r>
              <a:rPr lang="en-US" altLang="zh-TW" sz="2800" dirty="0" smtClean="0">
                <a:solidFill>
                  <a:schemeClr val="bg1"/>
                </a:solidFill>
                <a:latin typeface="Candara" panose="020E0502030303020204" pitchFamily="34" charset="0"/>
              </a:rPr>
              <a:t>2. Common Interest : </a:t>
            </a:r>
          </a:p>
          <a:p>
            <a:r>
              <a:rPr lang="en-US" altLang="zh-TW" sz="2800" dirty="0">
                <a:solidFill>
                  <a:schemeClr val="bg1"/>
                </a:solidFill>
                <a:latin typeface="Candara" panose="020E0502030303020204" pitchFamily="34" charset="0"/>
              </a:rPr>
              <a:t>	</a:t>
            </a:r>
            <a:r>
              <a:rPr lang="en-US" altLang="zh-TW" sz="2800" dirty="0" smtClean="0">
                <a:solidFill>
                  <a:schemeClr val="bg1"/>
                </a:solidFill>
                <a:latin typeface="Candara" panose="020E0502030303020204" pitchFamily="34" charset="0"/>
              </a:rPr>
              <a:t>League </a:t>
            </a:r>
            <a:r>
              <a:rPr lang="en-US" altLang="zh-TW" sz="2800" dirty="0">
                <a:solidFill>
                  <a:schemeClr val="bg1"/>
                </a:solidFill>
                <a:latin typeface="Candara" panose="020E0502030303020204" pitchFamily="34" charset="0"/>
              </a:rPr>
              <a:t>O</a:t>
            </a:r>
            <a:r>
              <a:rPr lang="en-US" altLang="zh-TW" sz="2800" dirty="0" smtClean="0">
                <a:solidFill>
                  <a:schemeClr val="bg1"/>
                </a:solidFill>
                <a:latin typeface="Candara" panose="020E0502030303020204" pitchFamily="34" charset="0"/>
              </a:rPr>
              <a:t>f Legends</a:t>
            </a:r>
          </a:p>
          <a:p>
            <a:r>
              <a:rPr lang="en-US" sz="2800" dirty="0" smtClean="0">
                <a:solidFill>
                  <a:schemeClr val="bg1"/>
                </a:solidFill>
                <a:latin typeface="Candara" panose="020E0502030303020204" pitchFamily="34" charset="0"/>
              </a:rPr>
              <a:t>3. Experience &amp; Curious : </a:t>
            </a:r>
          </a:p>
          <a:p>
            <a:r>
              <a:rPr lang="en-US" sz="2800" dirty="0">
                <a:solidFill>
                  <a:schemeClr val="bg1"/>
                </a:solidFill>
                <a:latin typeface="Candara" panose="020E0502030303020204" pitchFamily="34" charset="0"/>
              </a:rPr>
              <a:t>	</a:t>
            </a:r>
            <a:r>
              <a:rPr lang="en-US" sz="2800" dirty="0" smtClean="0">
                <a:solidFill>
                  <a:schemeClr val="bg1"/>
                </a:solidFill>
                <a:latin typeface="Candara" panose="020E0502030303020204" pitchFamily="34" charset="0"/>
              </a:rPr>
              <a:t>Will temper affect the 	performance </a:t>
            </a:r>
            <a:r>
              <a:rPr lang="en-US" sz="2800" dirty="0">
                <a:solidFill>
                  <a:schemeClr val="bg1"/>
                </a:solidFill>
                <a:latin typeface="Candara" panose="020E0502030303020204" pitchFamily="34" charset="0"/>
              </a:rPr>
              <a:t>in the game? </a:t>
            </a:r>
          </a:p>
          <a:p>
            <a:endParaRPr lang="en-US" sz="1400" dirty="0">
              <a:solidFill>
                <a:schemeClr val="bg1"/>
              </a:solidFill>
              <a:latin typeface="Candara" panose="020E0502030303020204" pitchFamily="34" charset="0"/>
            </a:endParaRPr>
          </a:p>
        </p:txBody>
      </p:sp>
      <p:sp>
        <p:nvSpPr>
          <p:cNvPr id="12" name="TextBox 11"/>
          <p:cNvSpPr txBox="1"/>
          <p:nvPr/>
        </p:nvSpPr>
        <p:spPr>
          <a:xfrm>
            <a:off x="370046" y="304456"/>
            <a:ext cx="5508978" cy="769441"/>
          </a:xfrm>
          <a:prstGeom prst="rect">
            <a:avLst/>
          </a:prstGeom>
          <a:noFill/>
        </p:spPr>
        <p:txBody>
          <a:bodyPr wrap="square" rtlCol="0">
            <a:spAutoFit/>
          </a:bodyPr>
          <a:lstStyle/>
          <a:p>
            <a:r>
              <a:rPr lang="en-US" altLang="zh-TW" sz="4400" b="1" dirty="0">
                <a:solidFill>
                  <a:schemeClr val="bg1"/>
                </a:solidFill>
                <a:latin typeface="Candara" panose="020E0502030303020204" pitchFamily="34" charset="0"/>
              </a:rPr>
              <a:t>1. MOTIVATION</a:t>
            </a:r>
            <a:endParaRPr lang="en-US" sz="4400" b="1" dirty="0">
              <a:solidFill>
                <a:schemeClr val="bg1"/>
              </a:solidFill>
              <a:latin typeface="Candara" panose="020E0502030303020204" pitchFamily="34" charset="0"/>
            </a:endParaRPr>
          </a:p>
        </p:txBody>
      </p:sp>
      <p:pic>
        <p:nvPicPr>
          <p:cNvPr id="8" name="圖片 7">
            <a:extLst>
              <a:ext uri="{FF2B5EF4-FFF2-40B4-BE49-F238E27FC236}">
                <a16:creationId xmlns:a16="http://schemas.microsoft.com/office/drawing/2014/main" id="{729B8BF5-4585-1340-892F-0D3EFBDBAC1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916" b="94726" l="3241" r="89931"/>
                    </a14:imgEffect>
                  </a14:imgLayer>
                </a14:imgProps>
              </a:ext>
              <a:ext uri="{28A0092B-C50C-407E-A947-70E740481C1C}">
                <a14:useLocalDpi xmlns:a14="http://schemas.microsoft.com/office/drawing/2010/main" val="0"/>
              </a:ext>
            </a:extLst>
          </a:blip>
          <a:srcRect r="52487"/>
          <a:stretch/>
        </p:blipFill>
        <p:spPr>
          <a:xfrm>
            <a:off x="1075636" y="852183"/>
            <a:ext cx="4589945" cy="5299805"/>
          </a:xfrm>
          <a:prstGeom prst="rect">
            <a:avLst/>
          </a:prstGeom>
        </p:spPr>
      </p:pic>
      <p:sp>
        <p:nvSpPr>
          <p:cNvPr id="9" name="TextBox 55">
            <a:extLst>
              <a:ext uri="{FF2B5EF4-FFF2-40B4-BE49-F238E27FC236}">
                <a16:creationId xmlns:a16="http://schemas.microsoft.com/office/drawing/2014/main" id="{EF4ED74E-E4FC-F94D-ABFD-C2D37F691BE0}"/>
              </a:ext>
            </a:extLst>
          </p:cNvPr>
          <p:cNvSpPr txBox="1"/>
          <p:nvPr/>
        </p:nvSpPr>
        <p:spPr>
          <a:xfrm>
            <a:off x="3455602" y="2902330"/>
            <a:ext cx="1877158" cy="461665"/>
          </a:xfrm>
          <a:prstGeom prst="rect">
            <a:avLst/>
          </a:prstGeom>
          <a:noFill/>
        </p:spPr>
        <p:txBody>
          <a:bodyPr wrap="square" rtlCol="0">
            <a:spAutoFit/>
          </a:bodyPr>
          <a:lstStyle/>
          <a:p>
            <a:r>
              <a:rPr lang="en-US" altLang="zh-TW" sz="2400" dirty="0" smtClean="0">
                <a:solidFill>
                  <a:schemeClr val="bg1"/>
                </a:solidFill>
                <a:latin typeface="Candara" panose="020E0502030303020204" pitchFamily="34" charset="0"/>
              </a:rPr>
              <a:t>Totally agree</a:t>
            </a:r>
            <a:endParaRPr lang="en-US" altLang="zh-TW" sz="2400" dirty="0">
              <a:solidFill>
                <a:schemeClr val="bg1"/>
              </a:solidFill>
              <a:latin typeface="Candara" panose="020E0502030303020204" pitchFamily="34" charset="0"/>
            </a:endParaRPr>
          </a:p>
        </p:txBody>
      </p:sp>
      <p:sp>
        <p:nvSpPr>
          <p:cNvPr id="10" name="TextBox 55">
            <a:extLst>
              <a:ext uri="{FF2B5EF4-FFF2-40B4-BE49-F238E27FC236}">
                <a16:creationId xmlns:a16="http://schemas.microsoft.com/office/drawing/2014/main" id="{EF4ED74E-E4FC-F94D-ABFD-C2D37F691BE0}"/>
              </a:ext>
            </a:extLst>
          </p:cNvPr>
          <p:cNvSpPr txBox="1"/>
          <p:nvPr/>
        </p:nvSpPr>
        <p:spPr>
          <a:xfrm>
            <a:off x="2017793" y="4258549"/>
            <a:ext cx="1106742" cy="461665"/>
          </a:xfrm>
          <a:prstGeom prst="rect">
            <a:avLst/>
          </a:prstGeom>
          <a:noFill/>
        </p:spPr>
        <p:txBody>
          <a:bodyPr wrap="square" rtlCol="0">
            <a:spAutoFit/>
          </a:bodyPr>
          <a:lstStyle/>
          <a:p>
            <a:r>
              <a:rPr lang="en-US" sz="2400" dirty="0" smtClean="0">
                <a:solidFill>
                  <a:schemeClr val="bg1"/>
                </a:solidFill>
                <a:latin typeface="Candara" panose="020E0502030303020204" pitchFamily="34" charset="0"/>
              </a:rPr>
              <a:t>Agree</a:t>
            </a:r>
            <a:endParaRPr lang="en-US" sz="2400" dirty="0">
              <a:solidFill>
                <a:schemeClr val="bg1"/>
              </a:solidFill>
              <a:latin typeface="Candara" panose="020E0502030303020204" pitchFamily="34" charset="0"/>
            </a:endParaRPr>
          </a:p>
        </p:txBody>
      </p:sp>
      <p:sp>
        <p:nvSpPr>
          <p:cNvPr id="11" name="TextBox 55">
            <a:extLst>
              <a:ext uri="{FF2B5EF4-FFF2-40B4-BE49-F238E27FC236}">
                <a16:creationId xmlns:a16="http://schemas.microsoft.com/office/drawing/2014/main" id="{EF4ED74E-E4FC-F94D-ABFD-C2D37F691BE0}"/>
              </a:ext>
            </a:extLst>
          </p:cNvPr>
          <p:cNvSpPr txBox="1"/>
          <p:nvPr/>
        </p:nvSpPr>
        <p:spPr>
          <a:xfrm>
            <a:off x="3530882" y="5921155"/>
            <a:ext cx="1726598" cy="461665"/>
          </a:xfrm>
          <a:prstGeom prst="rect">
            <a:avLst/>
          </a:prstGeom>
          <a:noFill/>
        </p:spPr>
        <p:txBody>
          <a:bodyPr wrap="square" rtlCol="0">
            <a:spAutoFit/>
          </a:bodyPr>
          <a:lstStyle/>
          <a:p>
            <a:r>
              <a:rPr lang="en-US" sz="2400" dirty="0" smtClean="0">
                <a:solidFill>
                  <a:schemeClr val="bg1"/>
                </a:solidFill>
                <a:latin typeface="Candara" panose="020E0502030303020204" pitchFamily="34" charset="0"/>
              </a:rPr>
              <a:t>No feeling</a:t>
            </a:r>
            <a:endParaRPr lang="en-US" sz="2400" dirty="0">
              <a:solidFill>
                <a:schemeClr val="bg1"/>
              </a:solidFill>
              <a:latin typeface="Candara" panose="020E0502030303020204" pitchFamily="34" charset="0"/>
            </a:endParaRPr>
          </a:p>
        </p:txBody>
      </p:sp>
    </p:spTree>
    <p:extLst>
      <p:ext uri="{BB962C8B-B14F-4D97-AF65-F5344CB8AC3E}">
        <p14:creationId xmlns:p14="http://schemas.microsoft.com/office/powerpoint/2010/main" val="239885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par>
                          <p:cTn id="18" fill="hold">
                            <p:stCondLst>
                              <p:cond delay="250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2"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2" name="Rectangle 31"/>
          <p:cNvSpPr/>
          <p:nvPr/>
        </p:nvSpPr>
        <p:spPr>
          <a:xfrm>
            <a:off x="6455952" y="3636238"/>
            <a:ext cx="1479574" cy="1673721"/>
          </a:xfrm>
          <a:prstGeom prst="rect">
            <a:avLst/>
          </a:prstGeom>
          <a:blipFill>
            <a:blip r:embed="rId3"/>
            <a:stretch>
              <a:fillRect/>
            </a:stretch>
          </a:blip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093478" y="1404652"/>
            <a:ext cx="3756160" cy="3640683"/>
          </a:xfrm>
          <a:custGeom>
            <a:avLst/>
            <a:gdLst>
              <a:gd name="connsiteX0" fmla="*/ 1905850 w 3756160"/>
              <a:gd name="connsiteY0" fmla="*/ 166975 h 3640683"/>
              <a:gd name="connsiteX1" fmla="*/ 342980 w 3756160"/>
              <a:gd name="connsiteY1" fmla="*/ 1454355 h 3640683"/>
              <a:gd name="connsiteX2" fmla="*/ 1100323 w 3756160"/>
              <a:gd name="connsiteY2" fmla="*/ 1454355 h 3640683"/>
              <a:gd name="connsiteX3" fmla="*/ 1100323 w 3756160"/>
              <a:gd name="connsiteY3" fmla="*/ 3184495 h 3640683"/>
              <a:gd name="connsiteX4" fmla="*/ 2714173 w 3756160"/>
              <a:gd name="connsiteY4" fmla="*/ 3184495 h 3640683"/>
              <a:gd name="connsiteX5" fmla="*/ 2714173 w 3756160"/>
              <a:gd name="connsiteY5" fmla="*/ 1454355 h 3640683"/>
              <a:gd name="connsiteX6" fmla="*/ 3456212 w 3756160"/>
              <a:gd name="connsiteY6" fmla="*/ 1454355 h 3640683"/>
              <a:gd name="connsiteX7" fmla="*/ 1885625 w 3756160"/>
              <a:gd name="connsiteY7" fmla="*/ 0 h 3640683"/>
              <a:gd name="connsiteX8" fmla="*/ 3756160 w 3756160"/>
              <a:gd name="connsiteY8" fmla="*/ 1553243 h 3640683"/>
              <a:gd name="connsiteX9" fmla="*/ 2860879 w 3756160"/>
              <a:gd name="connsiteY9" fmla="*/ 1553243 h 3640683"/>
              <a:gd name="connsiteX10" fmla="*/ 2860879 w 3756160"/>
              <a:gd name="connsiteY10" fmla="*/ 3640683 h 3640683"/>
              <a:gd name="connsiteX11" fmla="*/ 913745 w 3756160"/>
              <a:gd name="connsiteY11" fmla="*/ 3640683 h 3640683"/>
              <a:gd name="connsiteX12" fmla="*/ 913745 w 3756160"/>
              <a:gd name="connsiteY12" fmla="*/ 1553243 h 3640683"/>
              <a:gd name="connsiteX13" fmla="*/ 0 w 3756160"/>
              <a:gd name="connsiteY13" fmla="*/ 1553243 h 3640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160" h="3640683">
                <a:moveTo>
                  <a:pt x="1905850" y="166975"/>
                </a:moveTo>
                <a:lnTo>
                  <a:pt x="342980" y="1454355"/>
                </a:lnTo>
                <a:lnTo>
                  <a:pt x="1100323" y="1454355"/>
                </a:lnTo>
                <a:lnTo>
                  <a:pt x="1100323" y="3184495"/>
                </a:lnTo>
                <a:lnTo>
                  <a:pt x="2714173" y="3184495"/>
                </a:lnTo>
                <a:lnTo>
                  <a:pt x="2714173" y="1454355"/>
                </a:lnTo>
                <a:lnTo>
                  <a:pt x="3456212" y="1454355"/>
                </a:lnTo>
                <a:close/>
                <a:moveTo>
                  <a:pt x="1885625" y="0"/>
                </a:moveTo>
                <a:lnTo>
                  <a:pt x="3756160" y="1553243"/>
                </a:lnTo>
                <a:lnTo>
                  <a:pt x="2860879" y="1553243"/>
                </a:lnTo>
                <a:lnTo>
                  <a:pt x="2860879" y="3640683"/>
                </a:lnTo>
                <a:lnTo>
                  <a:pt x="913745" y="3640683"/>
                </a:lnTo>
                <a:lnTo>
                  <a:pt x="913745" y="1553243"/>
                </a:lnTo>
                <a:lnTo>
                  <a:pt x="0" y="1553243"/>
                </a:lnTo>
                <a:close/>
              </a:path>
            </a:pathLst>
          </a:custGeom>
          <a:solidFill>
            <a:srgbClr val="FE4A1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341511" y="258228"/>
            <a:ext cx="5508978" cy="1046440"/>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a:p>
            <a:pPr algn="ctr"/>
            <a:r>
              <a:rPr lang="en-US" dirty="0">
                <a:solidFill>
                  <a:schemeClr val="bg1">
                    <a:lumMod val="85000"/>
                  </a:schemeClr>
                </a:solidFill>
                <a:latin typeface="Candara" panose="020E0502030303020204" pitchFamily="34" charset="0"/>
              </a:rPr>
              <a:t>Your Subtitle</a:t>
            </a:r>
          </a:p>
        </p:txBody>
      </p:sp>
      <p:sp>
        <p:nvSpPr>
          <p:cNvPr id="13" name="Freeform 12"/>
          <p:cNvSpPr/>
          <p:nvPr/>
        </p:nvSpPr>
        <p:spPr>
          <a:xfrm rot="10800000">
            <a:off x="5348247" y="3123915"/>
            <a:ext cx="3756160" cy="3640683"/>
          </a:xfrm>
          <a:custGeom>
            <a:avLst/>
            <a:gdLst>
              <a:gd name="connsiteX0" fmla="*/ 1905850 w 3756160"/>
              <a:gd name="connsiteY0" fmla="*/ 166975 h 3640683"/>
              <a:gd name="connsiteX1" fmla="*/ 342980 w 3756160"/>
              <a:gd name="connsiteY1" fmla="*/ 1454355 h 3640683"/>
              <a:gd name="connsiteX2" fmla="*/ 1100323 w 3756160"/>
              <a:gd name="connsiteY2" fmla="*/ 1454355 h 3640683"/>
              <a:gd name="connsiteX3" fmla="*/ 1100323 w 3756160"/>
              <a:gd name="connsiteY3" fmla="*/ 3184495 h 3640683"/>
              <a:gd name="connsiteX4" fmla="*/ 2714173 w 3756160"/>
              <a:gd name="connsiteY4" fmla="*/ 3184495 h 3640683"/>
              <a:gd name="connsiteX5" fmla="*/ 2714173 w 3756160"/>
              <a:gd name="connsiteY5" fmla="*/ 1454355 h 3640683"/>
              <a:gd name="connsiteX6" fmla="*/ 3456212 w 3756160"/>
              <a:gd name="connsiteY6" fmla="*/ 1454355 h 3640683"/>
              <a:gd name="connsiteX7" fmla="*/ 1885625 w 3756160"/>
              <a:gd name="connsiteY7" fmla="*/ 0 h 3640683"/>
              <a:gd name="connsiteX8" fmla="*/ 3756160 w 3756160"/>
              <a:gd name="connsiteY8" fmla="*/ 1553243 h 3640683"/>
              <a:gd name="connsiteX9" fmla="*/ 2860879 w 3756160"/>
              <a:gd name="connsiteY9" fmla="*/ 1553243 h 3640683"/>
              <a:gd name="connsiteX10" fmla="*/ 2860879 w 3756160"/>
              <a:gd name="connsiteY10" fmla="*/ 3640683 h 3640683"/>
              <a:gd name="connsiteX11" fmla="*/ 913745 w 3756160"/>
              <a:gd name="connsiteY11" fmla="*/ 3640683 h 3640683"/>
              <a:gd name="connsiteX12" fmla="*/ 913745 w 3756160"/>
              <a:gd name="connsiteY12" fmla="*/ 1553243 h 3640683"/>
              <a:gd name="connsiteX13" fmla="*/ 0 w 3756160"/>
              <a:gd name="connsiteY13" fmla="*/ 1553243 h 3640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160" h="3640683">
                <a:moveTo>
                  <a:pt x="1905850" y="166975"/>
                </a:moveTo>
                <a:lnTo>
                  <a:pt x="342980" y="1454355"/>
                </a:lnTo>
                <a:lnTo>
                  <a:pt x="1100323" y="1454355"/>
                </a:lnTo>
                <a:lnTo>
                  <a:pt x="1100323" y="3184495"/>
                </a:lnTo>
                <a:lnTo>
                  <a:pt x="2714173" y="3184495"/>
                </a:lnTo>
                <a:lnTo>
                  <a:pt x="2714173" y="1454355"/>
                </a:lnTo>
                <a:lnTo>
                  <a:pt x="3456212" y="1454355"/>
                </a:lnTo>
                <a:close/>
                <a:moveTo>
                  <a:pt x="1885625" y="0"/>
                </a:moveTo>
                <a:lnTo>
                  <a:pt x="3756160" y="1553243"/>
                </a:lnTo>
                <a:lnTo>
                  <a:pt x="2860879" y="1553243"/>
                </a:lnTo>
                <a:lnTo>
                  <a:pt x="2860879" y="3640683"/>
                </a:lnTo>
                <a:lnTo>
                  <a:pt x="913745" y="3640683"/>
                </a:lnTo>
                <a:lnTo>
                  <a:pt x="913745" y="1553243"/>
                </a:lnTo>
                <a:lnTo>
                  <a:pt x="0" y="1553243"/>
                </a:lnTo>
                <a:close/>
              </a:path>
            </a:pathLst>
          </a:custGeom>
          <a:solidFill>
            <a:srgbClr val="5C9AD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9260000">
            <a:off x="-461048" y="4361703"/>
            <a:ext cx="3690800" cy="158244"/>
          </a:xfrm>
          <a:custGeom>
            <a:avLst/>
            <a:gdLst>
              <a:gd name="connsiteX0" fmla="*/ 3495385 w 3690800"/>
              <a:gd name="connsiteY0" fmla="*/ 0 h 158244"/>
              <a:gd name="connsiteX1" fmla="*/ 3690800 w 3690800"/>
              <a:gd name="connsiteY1" fmla="*/ 158244 h 158244"/>
              <a:gd name="connsiteX2" fmla="*/ 0 w 3690800"/>
              <a:gd name="connsiteY2" fmla="*/ 158244 h 158244"/>
              <a:gd name="connsiteX3" fmla="*/ 128143 w 3690800"/>
              <a:gd name="connsiteY3" fmla="*/ 0 h 158244"/>
            </a:gdLst>
            <a:ahLst/>
            <a:cxnLst>
              <a:cxn ang="0">
                <a:pos x="connsiteX0" y="connsiteY0"/>
              </a:cxn>
              <a:cxn ang="0">
                <a:pos x="connsiteX1" y="connsiteY1"/>
              </a:cxn>
              <a:cxn ang="0">
                <a:pos x="connsiteX2" y="connsiteY2"/>
              </a:cxn>
              <a:cxn ang="0">
                <a:pos x="connsiteX3" y="connsiteY3"/>
              </a:cxn>
            </a:cxnLst>
            <a:rect l="l" t="t" r="r" b="b"/>
            <a:pathLst>
              <a:path w="3690800" h="158244">
                <a:moveTo>
                  <a:pt x="3495385" y="0"/>
                </a:moveTo>
                <a:lnTo>
                  <a:pt x="3690800" y="158244"/>
                </a:lnTo>
                <a:lnTo>
                  <a:pt x="0" y="158244"/>
                </a:lnTo>
                <a:lnTo>
                  <a:pt x="128143" y="0"/>
                </a:lnTo>
                <a:close/>
              </a:path>
            </a:pathLst>
          </a:custGeom>
          <a:solidFill>
            <a:srgbClr val="FE4A1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9260000">
            <a:off x="9039467" y="3615852"/>
            <a:ext cx="3603899" cy="158244"/>
          </a:xfrm>
          <a:custGeom>
            <a:avLst/>
            <a:gdLst>
              <a:gd name="connsiteX0" fmla="*/ 3603899 w 3603899"/>
              <a:gd name="connsiteY0" fmla="*/ 0 h 158244"/>
              <a:gd name="connsiteX1" fmla="*/ 3475756 w 3603899"/>
              <a:gd name="connsiteY1" fmla="*/ 158244 h 158244"/>
              <a:gd name="connsiteX2" fmla="*/ 195415 w 3603899"/>
              <a:gd name="connsiteY2" fmla="*/ 158244 h 158244"/>
              <a:gd name="connsiteX3" fmla="*/ 0 w 3603899"/>
              <a:gd name="connsiteY3" fmla="*/ 0 h 158244"/>
            </a:gdLst>
            <a:ahLst/>
            <a:cxnLst>
              <a:cxn ang="0">
                <a:pos x="connsiteX0" y="connsiteY0"/>
              </a:cxn>
              <a:cxn ang="0">
                <a:pos x="connsiteX1" y="connsiteY1"/>
              </a:cxn>
              <a:cxn ang="0">
                <a:pos x="connsiteX2" y="connsiteY2"/>
              </a:cxn>
              <a:cxn ang="0">
                <a:pos x="connsiteX3" y="connsiteY3"/>
              </a:cxn>
            </a:cxnLst>
            <a:rect l="l" t="t" r="r" b="b"/>
            <a:pathLst>
              <a:path w="3603899" h="158244">
                <a:moveTo>
                  <a:pt x="3603899" y="0"/>
                </a:moveTo>
                <a:lnTo>
                  <a:pt x="3475756" y="158244"/>
                </a:lnTo>
                <a:lnTo>
                  <a:pt x="195415" y="158244"/>
                </a:lnTo>
                <a:lnTo>
                  <a:pt x="0" y="0"/>
                </a:lnTo>
                <a:close/>
              </a:path>
            </a:pathLst>
          </a:custGeom>
          <a:solidFill>
            <a:srgbClr val="5C9AD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7860034" y="3891419"/>
            <a:ext cx="731520" cy="731520"/>
          </a:xfrm>
          <a:prstGeom prst="ellipse">
            <a:avLst/>
          </a:prstGeom>
          <a:solidFill>
            <a:srgbClr val="0E0F11"/>
          </a:solidFill>
          <a:ln w="38100">
            <a:solidFill>
              <a:srgbClr val="5C9AD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Lato"/>
              </a:rPr>
              <a:t>02</a:t>
            </a:r>
          </a:p>
        </p:txBody>
      </p:sp>
      <p:sp>
        <p:nvSpPr>
          <p:cNvPr id="25" name="TextBox 24"/>
          <p:cNvSpPr txBox="1"/>
          <p:nvPr/>
        </p:nvSpPr>
        <p:spPr>
          <a:xfrm>
            <a:off x="1569828" y="4776198"/>
            <a:ext cx="2468880" cy="1261884"/>
          </a:xfrm>
          <a:prstGeom prst="rect">
            <a:avLst/>
          </a:prstGeom>
          <a:noFill/>
        </p:spPr>
        <p:txBody>
          <a:bodyPr wrap="square" rtlCol="0">
            <a:spAutoFit/>
          </a:bodyPr>
          <a:lstStyle/>
          <a:p>
            <a:pPr defTabSz="1219170">
              <a:spcBef>
                <a:spcPct val="20000"/>
              </a:spcBef>
              <a:defRPr/>
            </a:pPr>
            <a:r>
              <a:rPr lang="en-US" sz="1600" b="1" dirty="0">
                <a:solidFill>
                  <a:srgbClr val="FE4A1E"/>
                </a:solidFill>
                <a:latin typeface="Candara" panose="020E0502030303020204" pitchFamily="34" charset="0"/>
              </a:rPr>
              <a:t>LOREM IPSUM</a:t>
            </a:r>
          </a:p>
          <a:p>
            <a:pPr defTabSz="1219170">
              <a:spcBef>
                <a:spcPct val="20000"/>
              </a:spcBef>
              <a:defRPr/>
            </a:pPr>
            <a:endParaRPr lang="en-US" sz="800" b="1" dirty="0">
              <a:solidFill>
                <a:srgbClr val="00B0F0"/>
              </a:solidFill>
              <a:latin typeface="Candara" panose="020E0502030303020204" pitchFamily="34" charset="0"/>
            </a:endParaRPr>
          </a:p>
          <a:p>
            <a:pPr defTabSz="1219170">
              <a:spcBef>
                <a:spcPct val="20000"/>
              </a:spcBef>
              <a:defRPr/>
            </a:pPr>
            <a:r>
              <a:rPr lang="en-US" sz="1200" dirty="0">
                <a:solidFill>
                  <a:schemeClr val="bg1">
                    <a:lumMod val="95000"/>
                  </a:schemeClr>
                </a:solidFill>
                <a:latin typeface="Candara" panose="020E0502030303020204" pitchFamily="34" charset="0"/>
              </a:rPr>
              <a:t>Lorem ipsum dolor sit amet, consectetur adipiscing elit, sed do eiusmod tempor incididunt ut labore et dolore magna aliqua. </a:t>
            </a:r>
          </a:p>
        </p:txBody>
      </p:sp>
      <p:sp>
        <p:nvSpPr>
          <p:cNvPr id="26" name="TextBox 25"/>
          <p:cNvSpPr txBox="1"/>
          <p:nvPr/>
        </p:nvSpPr>
        <p:spPr>
          <a:xfrm>
            <a:off x="8591554" y="2022542"/>
            <a:ext cx="2468880" cy="1261884"/>
          </a:xfrm>
          <a:prstGeom prst="rect">
            <a:avLst/>
          </a:prstGeom>
          <a:noFill/>
        </p:spPr>
        <p:txBody>
          <a:bodyPr wrap="square" rtlCol="0">
            <a:spAutoFit/>
          </a:bodyPr>
          <a:lstStyle/>
          <a:p>
            <a:pPr defTabSz="1219170">
              <a:spcBef>
                <a:spcPct val="20000"/>
              </a:spcBef>
              <a:defRPr/>
            </a:pPr>
            <a:r>
              <a:rPr lang="en-US" sz="1600" b="1" dirty="0">
                <a:solidFill>
                  <a:srgbClr val="5C9AD3"/>
                </a:solidFill>
                <a:latin typeface="Candara" panose="020E0502030303020204" pitchFamily="34" charset="0"/>
              </a:rPr>
              <a:t>LOREM IPSUM</a:t>
            </a:r>
          </a:p>
          <a:p>
            <a:pPr defTabSz="1219170">
              <a:spcBef>
                <a:spcPct val="20000"/>
              </a:spcBef>
              <a:defRPr/>
            </a:pPr>
            <a:endParaRPr lang="en-US" sz="800" b="1" dirty="0">
              <a:solidFill>
                <a:srgbClr val="00B0F0"/>
              </a:solidFill>
              <a:latin typeface="Candara" panose="020E0502030303020204" pitchFamily="34" charset="0"/>
            </a:endParaRPr>
          </a:p>
          <a:p>
            <a:pPr defTabSz="1219170">
              <a:spcBef>
                <a:spcPct val="20000"/>
              </a:spcBef>
              <a:defRPr/>
            </a:pPr>
            <a:r>
              <a:rPr lang="en-US" sz="1200" dirty="0">
                <a:solidFill>
                  <a:schemeClr val="bg1">
                    <a:lumMod val="95000"/>
                  </a:schemeClr>
                </a:solidFill>
                <a:latin typeface="Candara" panose="020E0502030303020204" pitchFamily="34" charset="0"/>
              </a:rPr>
              <a:t>Lorem ipsum dolor sit amet, consectetur adipiscing elit, sed do eiusmod tempor incididunt ut labore et dolore magna aliqua. </a:t>
            </a:r>
          </a:p>
        </p:txBody>
      </p:sp>
      <p:sp>
        <p:nvSpPr>
          <p:cNvPr id="28" name="Rectangle 27"/>
          <p:cNvSpPr/>
          <p:nvPr/>
        </p:nvSpPr>
        <p:spPr>
          <a:xfrm>
            <a:off x="4262359" y="2861534"/>
            <a:ext cx="1479574" cy="1673721"/>
          </a:xfrm>
          <a:prstGeom prst="rect">
            <a:avLst/>
          </a:prstGeom>
          <a:blipFill>
            <a:blip r:embed="rId4"/>
            <a:stretch>
              <a:fillRect/>
            </a:stretch>
          </a:blip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3629915" y="3590205"/>
            <a:ext cx="731520" cy="731520"/>
          </a:xfrm>
          <a:prstGeom prst="ellipse">
            <a:avLst/>
          </a:prstGeom>
          <a:solidFill>
            <a:srgbClr val="0E0F11"/>
          </a:solidFill>
          <a:ln w="38100">
            <a:solidFill>
              <a:srgbClr val="FE4A1E"/>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Lato"/>
              </a:rPr>
              <a:t>01</a:t>
            </a:r>
          </a:p>
        </p:txBody>
      </p:sp>
    </p:spTree>
    <p:extLst>
      <p:ext uri="{BB962C8B-B14F-4D97-AF65-F5344CB8AC3E}">
        <p14:creationId xmlns:p14="http://schemas.microsoft.com/office/powerpoint/2010/main" val="341810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ppt_w</p:attrName>
                                        </p:attrNameLst>
                                      </p:cBhvr>
                                      <p:tavLst>
                                        <p:tav tm="0">
                                          <p:val>
                                            <p:fltVal val="0"/>
                                          </p:val>
                                        </p:tav>
                                        <p:tav tm="100000">
                                          <p:val>
                                            <p:strVal val="#ppt_w"/>
                                          </p:val>
                                        </p:tav>
                                      </p:tavLst>
                                    </p:anim>
                                    <p:anim calcmode="lin" valueType="num">
                                      <p:cBhvr>
                                        <p:cTn id="25" dur="500" fill="hold"/>
                                        <p:tgtEl>
                                          <p:spTgt spid="23"/>
                                        </p:tgtEl>
                                        <p:attrNameLst>
                                          <p:attrName>ppt_h</p:attrName>
                                        </p:attrNameLst>
                                      </p:cBhvr>
                                      <p:tavLst>
                                        <p:tav tm="0">
                                          <p:val>
                                            <p:fltVal val="0"/>
                                          </p:val>
                                        </p:tav>
                                        <p:tav tm="100000">
                                          <p:val>
                                            <p:strVal val="#ppt_h"/>
                                          </p:val>
                                        </p:tav>
                                      </p:tavLst>
                                    </p:anim>
                                    <p:animEffect transition="in" filter="fade">
                                      <p:cBhvr>
                                        <p:cTn id="26" dur="500"/>
                                        <p:tgtEl>
                                          <p:spTgt spid="23"/>
                                        </p:tgtEl>
                                      </p:cBhvr>
                                    </p:animEffect>
                                  </p:childTnLst>
                                </p:cTn>
                              </p:par>
                            </p:childTnLst>
                          </p:cTn>
                        </p:par>
                        <p:par>
                          <p:cTn id="27" fill="hold">
                            <p:stCondLst>
                              <p:cond delay="2500"/>
                            </p:stCondLst>
                            <p:childTnLst>
                              <p:par>
                                <p:cTn id="28" presetID="42" presetClass="entr" presetSubtype="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1000"/>
                                        <p:tgtEl>
                                          <p:spTgt spid="25"/>
                                        </p:tgtEl>
                                      </p:cBhvr>
                                    </p:animEffect>
                                    <p:anim calcmode="lin" valueType="num">
                                      <p:cBhvr>
                                        <p:cTn id="31" dur="1000" fill="hold"/>
                                        <p:tgtEl>
                                          <p:spTgt spid="25"/>
                                        </p:tgtEl>
                                        <p:attrNameLst>
                                          <p:attrName>ppt_x</p:attrName>
                                        </p:attrNameLst>
                                      </p:cBhvr>
                                      <p:tavLst>
                                        <p:tav tm="0">
                                          <p:val>
                                            <p:strVal val="#ppt_x"/>
                                          </p:val>
                                        </p:tav>
                                        <p:tav tm="100000">
                                          <p:val>
                                            <p:strVal val="#ppt_x"/>
                                          </p:val>
                                        </p:tav>
                                      </p:tavLst>
                                    </p:anim>
                                    <p:anim calcmode="lin" valueType="num">
                                      <p:cBhvr>
                                        <p:cTn id="32" dur="1000" fill="hold"/>
                                        <p:tgtEl>
                                          <p:spTgt spid="25"/>
                                        </p:tgtEl>
                                        <p:attrNameLst>
                                          <p:attrName>ppt_y</p:attrName>
                                        </p:attrNameLst>
                                      </p:cBhvr>
                                      <p:tavLst>
                                        <p:tav tm="0">
                                          <p:val>
                                            <p:strVal val="#ppt_y+.1"/>
                                          </p:val>
                                        </p:tav>
                                        <p:tav tm="100000">
                                          <p:val>
                                            <p:strVal val="#ppt_y"/>
                                          </p:val>
                                        </p:tav>
                                      </p:tavLst>
                                    </p:anim>
                                  </p:childTnLst>
                                </p:cTn>
                              </p:par>
                            </p:childTnLst>
                          </p:cTn>
                        </p:par>
                        <p:par>
                          <p:cTn id="33" fill="hold">
                            <p:stCondLst>
                              <p:cond delay="3500"/>
                            </p:stCondLst>
                            <p:childTnLst>
                              <p:par>
                                <p:cTn id="34" presetID="2" presetClass="entr" presetSubtype="1"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1000" fill="hold"/>
                                        <p:tgtEl>
                                          <p:spTgt spid="13"/>
                                        </p:tgtEl>
                                        <p:attrNameLst>
                                          <p:attrName>ppt_x</p:attrName>
                                        </p:attrNameLst>
                                      </p:cBhvr>
                                      <p:tavLst>
                                        <p:tav tm="0">
                                          <p:val>
                                            <p:strVal val="#ppt_x"/>
                                          </p:val>
                                        </p:tav>
                                        <p:tav tm="100000">
                                          <p:val>
                                            <p:strVal val="#ppt_x"/>
                                          </p:val>
                                        </p:tav>
                                      </p:tavLst>
                                    </p:anim>
                                    <p:anim calcmode="lin" valueType="num">
                                      <p:cBhvr additive="base">
                                        <p:cTn id="37" dur="1000" fill="hold"/>
                                        <p:tgtEl>
                                          <p:spTgt spid="13"/>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ppt_x"/>
                                          </p:val>
                                        </p:tav>
                                        <p:tav tm="100000">
                                          <p:val>
                                            <p:strVal val="#ppt_x"/>
                                          </p:val>
                                        </p:tav>
                                      </p:tavLst>
                                    </p:anim>
                                    <p:anim calcmode="lin" valueType="num">
                                      <p:cBhvr additive="base">
                                        <p:cTn id="41" dur="1000" fill="hold"/>
                                        <p:tgtEl>
                                          <p:spTgt spid="21"/>
                                        </p:tgtEl>
                                        <p:attrNameLst>
                                          <p:attrName>ppt_y</p:attrName>
                                        </p:attrNameLst>
                                      </p:cBhvr>
                                      <p:tavLst>
                                        <p:tav tm="0">
                                          <p:val>
                                            <p:strVal val="0-#ppt_h/2"/>
                                          </p:val>
                                        </p:tav>
                                        <p:tav tm="100000">
                                          <p:val>
                                            <p:strVal val="#ppt_y"/>
                                          </p:val>
                                        </p:tav>
                                      </p:tavLst>
                                    </p:anim>
                                  </p:childTnLst>
                                </p:cTn>
                              </p:par>
                            </p:childTnLst>
                          </p:cTn>
                        </p:par>
                        <p:par>
                          <p:cTn id="42" fill="hold">
                            <p:stCondLst>
                              <p:cond delay="4500"/>
                            </p:stCondLst>
                            <p:childTnLst>
                              <p:par>
                                <p:cTn id="43" presetID="22" presetClass="entr" presetSubtype="1"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up)">
                                      <p:cBhvr>
                                        <p:cTn id="45" dur="500"/>
                                        <p:tgtEl>
                                          <p:spTgt spid="32"/>
                                        </p:tgtEl>
                                      </p:cBhvr>
                                    </p:animEffect>
                                  </p:childTnLst>
                                </p:cTn>
                              </p:par>
                            </p:childTnLst>
                          </p:cTn>
                        </p:par>
                        <p:par>
                          <p:cTn id="46" fill="hold">
                            <p:stCondLst>
                              <p:cond delay="5000"/>
                            </p:stCondLst>
                            <p:childTnLst>
                              <p:par>
                                <p:cTn id="47" presetID="53" presetClass="entr" presetSubtype="16"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ppt_w</p:attrName>
                                        </p:attrNameLst>
                                      </p:cBhvr>
                                      <p:tavLst>
                                        <p:tav tm="0">
                                          <p:val>
                                            <p:fltVal val="0"/>
                                          </p:val>
                                        </p:tav>
                                        <p:tav tm="100000">
                                          <p:val>
                                            <p:strVal val="#ppt_w"/>
                                          </p:val>
                                        </p:tav>
                                      </p:tavLst>
                                    </p:anim>
                                    <p:anim calcmode="lin" valueType="num">
                                      <p:cBhvr>
                                        <p:cTn id="50" dur="500" fill="hold"/>
                                        <p:tgtEl>
                                          <p:spTgt spid="24"/>
                                        </p:tgtEl>
                                        <p:attrNameLst>
                                          <p:attrName>ppt_h</p:attrName>
                                        </p:attrNameLst>
                                      </p:cBhvr>
                                      <p:tavLst>
                                        <p:tav tm="0">
                                          <p:val>
                                            <p:fltVal val="0"/>
                                          </p:val>
                                        </p:tav>
                                        <p:tav tm="100000">
                                          <p:val>
                                            <p:strVal val="#ppt_h"/>
                                          </p:val>
                                        </p:tav>
                                      </p:tavLst>
                                    </p:anim>
                                    <p:animEffect transition="in" filter="fade">
                                      <p:cBhvr>
                                        <p:cTn id="51" dur="500"/>
                                        <p:tgtEl>
                                          <p:spTgt spid="24"/>
                                        </p:tgtEl>
                                      </p:cBhvr>
                                    </p:animEffect>
                                  </p:childTnLst>
                                </p:cTn>
                              </p:par>
                            </p:childTnLst>
                          </p:cTn>
                        </p:par>
                        <p:par>
                          <p:cTn id="52" fill="hold">
                            <p:stCondLst>
                              <p:cond delay="5500"/>
                            </p:stCondLst>
                            <p:childTnLst>
                              <p:par>
                                <p:cTn id="53" presetID="47" presetClass="entr" presetSubtype="0"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anim calcmode="lin" valueType="num">
                                      <p:cBhvr>
                                        <p:cTn id="56" dur="1000" fill="hold"/>
                                        <p:tgtEl>
                                          <p:spTgt spid="26"/>
                                        </p:tgtEl>
                                        <p:attrNameLst>
                                          <p:attrName>ppt_x</p:attrName>
                                        </p:attrNameLst>
                                      </p:cBhvr>
                                      <p:tavLst>
                                        <p:tav tm="0">
                                          <p:val>
                                            <p:strVal val="#ppt_x"/>
                                          </p:val>
                                        </p:tav>
                                        <p:tav tm="100000">
                                          <p:val>
                                            <p:strVal val="#ppt_x"/>
                                          </p:val>
                                        </p:tav>
                                      </p:tavLst>
                                    </p:anim>
                                    <p:anim calcmode="lin" valueType="num">
                                      <p:cBhvr>
                                        <p:cTn id="5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2" grpId="0" animBg="1"/>
      <p:bldP spid="7" grpId="0"/>
      <p:bldP spid="13" grpId="0" animBg="1"/>
      <p:bldP spid="19" grpId="0" animBg="1"/>
      <p:bldP spid="21" grpId="0" animBg="1"/>
      <p:bldP spid="24" grpId="0" animBg="1"/>
      <p:bldP spid="25" grpId="0"/>
      <p:bldP spid="26" grpId="0"/>
      <p:bldP spid="28"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TextBox 6"/>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2. DATA COLLECTION</a:t>
            </a:r>
          </a:p>
        </p:txBody>
      </p:sp>
      <p:sp>
        <p:nvSpPr>
          <p:cNvPr id="51" name="Rectangle 50"/>
          <p:cNvSpPr>
            <a:spLocks noChangeAspect="1"/>
          </p:cNvSpPr>
          <p:nvPr/>
        </p:nvSpPr>
        <p:spPr>
          <a:xfrm rot="18885459">
            <a:off x="5593079" y="3280903"/>
            <a:ext cx="1005840" cy="100584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p:cNvGrpSpPr/>
          <p:nvPr/>
        </p:nvGrpSpPr>
        <p:grpSpPr>
          <a:xfrm>
            <a:off x="5205571" y="2148493"/>
            <a:ext cx="695829" cy="1499895"/>
            <a:chOff x="5205571" y="2148493"/>
            <a:chExt cx="695829" cy="1499895"/>
          </a:xfrm>
        </p:grpSpPr>
        <p:sp>
          <p:nvSpPr>
            <p:cNvPr id="47" name="Freeform 46"/>
            <p:cNvSpPr>
              <a:spLocks noChangeAspect="1"/>
            </p:cNvSpPr>
            <p:nvPr/>
          </p:nvSpPr>
          <p:spPr>
            <a:xfrm rot="5400000">
              <a:off x="4803538" y="2550526"/>
              <a:ext cx="1499895" cy="695829"/>
            </a:xfrm>
            <a:custGeom>
              <a:avLst/>
              <a:gdLst>
                <a:gd name="connsiteX0" fmla="*/ 206088 w 1499895"/>
                <a:gd name="connsiteY0" fmla="*/ 694944 h 695829"/>
                <a:gd name="connsiteX1" fmla="*/ 206088 w 1499895"/>
                <a:gd name="connsiteY1" fmla="*/ 0 h 695829"/>
                <a:gd name="connsiteX2" fmla="*/ 804951 w 1499895"/>
                <a:gd name="connsiteY2" fmla="*/ 0 h 695829"/>
                <a:gd name="connsiteX3" fmla="*/ 804951 w 1499895"/>
                <a:gd name="connsiteY3" fmla="*/ 885 h 695829"/>
                <a:gd name="connsiteX4" fmla="*/ 1499895 w 1499895"/>
                <a:gd name="connsiteY4" fmla="*/ 695829 h 695829"/>
                <a:gd name="connsiteX5" fmla="*/ 804951 w 1499895"/>
                <a:gd name="connsiteY5" fmla="*/ 695829 h 695829"/>
                <a:gd name="connsiteX6" fmla="*/ 804951 w 1499895"/>
                <a:gd name="connsiteY6" fmla="*/ 694944 h 695829"/>
                <a:gd name="connsiteX7" fmla="*/ 0 w 1499895"/>
                <a:gd name="connsiteY7" fmla="*/ 347472 h 695829"/>
                <a:gd name="connsiteX8" fmla="*/ 206087 w 1499895"/>
                <a:gd name="connsiteY8" fmla="*/ 0 h 695829"/>
                <a:gd name="connsiteX9" fmla="*/ 206087 w 1499895"/>
                <a:gd name="connsiteY9" fmla="*/ 694944 h 69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9895" h="695829">
                  <a:moveTo>
                    <a:pt x="206088" y="694944"/>
                  </a:moveTo>
                  <a:lnTo>
                    <a:pt x="206088" y="0"/>
                  </a:lnTo>
                  <a:lnTo>
                    <a:pt x="804951" y="0"/>
                  </a:lnTo>
                  <a:lnTo>
                    <a:pt x="804951" y="885"/>
                  </a:lnTo>
                  <a:lnTo>
                    <a:pt x="1499895" y="695829"/>
                  </a:lnTo>
                  <a:lnTo>
                    <a:pt x="804951" y="695829"/>
                  </a:lnTo>
                  <a:lnTo>
                    <a:pt x="804951" y="694944"/>
                  </a:lnTo>
                  <a:close/>
                  <a:moveTo>
                    <a:pt x="0" y="347472"/>
                  </a:moveTo>
                  <a:lnTo>
                    <a:pt x="206087" y="0"/>
                  </a:lnTo>
                  <a:lnTo>
                    <a:pt x="206087" y="694944"/>
                  </a:lnTo>
                  <a:close/>
                </a:path>
              </a:pathLst>
            </a:custGeom>
            <a:solidFill>
              <a:srgbClr val="E02C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5257434" y="2289359"/>
              <a:ext cx="592102" cy="523220"/>
            </a:xfrm>
            <a:prstGeom prst="rect">
              <a:avLst/>
            </a:prstGeom>
            <a:noFill/>
          </p:spPr>
          <p:txBody>
            <a:bodyPr wrap="square" rtlCol="0">
              <a:spAutoFit/>
            </a:bodyPr>
            <a:lstStyle/>
            <a:p>
              <a:r>
                <a:rPr lang="en-US" sz="2800" b="1" dirty="0">
                  <a:solidFill>
                    <a:schemeClr val="bg1"/>
                  </a:solidFill>
                  <a:latin typeface="Lato"/>
                </a:rPr>
                <a:t>01</a:t>
              </a:r>
            </a:p>
          </p:txBody>
        </p:sp>
      </p:grpSp>
      <p:grpSp>
        <p:nvGrpSpPr>
          <p:cNvPr id="92" name="Group 91"/>
          <p:cNvGrpSpPr/>
          <p:nvPr/>
        </p:nvGrpSpPr>
        <p:grpSpPr>
          <a:xfrm>
            <a:off x="6258171" y="2128399"/>
            <a:ext cx="695829" cy="1499895"/>
            <a:chOff x="6258171" y="2128399"/>
            <a:chExt cx="695829" cy="1499895"/>
          </a:xfrm>
        </p:grpSpPr>
        <p:sp>
          <p:nvSpPr>
            <p:cNvPr id="49" name="Freeform 48"/>
            <p:cNvSpPr/>
            <p:nvPr/>
          </p:nvSpPr>
          <p:spPr>
            <a:xfrm>
              <a:off x="6258171" y="2128399"/>
              <a:ext cx="695829" cy="1499895"/>
            </a:xfrm>
            <a:custGeom>
              <a:avLst/>
              <a:gdLst>
                <a:gd name="connsiteX0" fmla="*/ 885 w 695829"/>
                <a:gd name="connsiteY0" fmla="*/ 206088 h 1499895"/>
                <a:gd name="connsiteX1" fmla="*/ 695829 w 695829"/>
                <a:gd name="connsiteY1" fmla="*/ 206088 h 1499895"/>
                <a:gd name="connsiteX2" fmla="*/ 695829 w 695829"/>
                <a:gd name="connsiteY2" fmla="*/ 804951 h 1499895"/>
                <a:gd name="connsiteX3" fmla="*/ 694944 w 695829"/>
                <a:gd name="connsiteY3" fmla="*/ 804951 h 1499895"/>
                <a:gd name="connsiteX4" fmla="*/ 694944 w 695829"/>
                <a:gd name="connsiteY4" fmla="*/ 1499895 h 1499895"/>
                <a:gd name="connsiteX5" fmla="*/ 0 w 695829"/>
                <a:gd name="connsiteY5" fmla="*/ 804951 h 1499895"/>
                <a:gd name="connsiteX6" fmla="*/ 885 w 695829"/>
                <a:gd name="connsiteY6" fmla="*/ 804951 h 1499895"/>
                <a:gd name="connsiteX7" fmla="*/ 348357 w 695829"/>
                <a:gd name="connsiteY7" fmla="*/ 0 h 1499895"/>
                <a:gd name="connsiteX8" fmla="*/ 695829 w 695829"/>
                <a:gd name="connsiteY8" fmla="*/ 206087 h 1499895"/>
                <a:gd name="connsiteX9" fmla="*/ 885 w 695829"/>
                <a:gd name="connsiteY9" fmla="*/ 206087 h 1499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829" h="1499895">
                  <a:moveTo>
                    <a:pt x="885" y="206088"/>
                  </a:moveTo>
                  <a:lnTo>
                    <a:pt x="695829" y="206088"/>
                  </a:lnTo>
                  <a:lnTo>
                    <a:pt x="695829" y="804951"/>
                  </a:lnTo>
                  <a:lnTo>
                    <a:pt x="694944" y="804951"/>
                  </a:lnTo>
                  <a:lnTo>
                    <a:pt x="694944" y="1499895"/>
                  </a:lnTo>
                  <a:lnTo>
                    <a:pt x="0" y="804951"/>
                  </a:lnTo>
                  <a:lnTo>
                    <a:pt x="885" y="804951"/>
                  </a:lnTo>
                  <a:close/>
                  <a:moveTo>
                    <a:pt x="348357" y="0"/>
                  </a:moveTo>
                  <a:lnTo>
                    <a:pt x="695829" y="206087"/>
                  </a:lnTo>
                  <a:lnTo>
                    <a:pt x="885" y="206087"/>
                  </a:lnTo>
                  <a:close/>
                </a:path>
              </a:pathLst>
            </a:custGeom>
            <a:solidFill>
              <a:srgbClr val="3E7CB5"/>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6310034" y="2286104"/>
              <a:ext cx="592102" cy="523220"/>
            </a:xfrm>
            <a:prstGeom prst="rect">
              <a:avLst/>
            </a:prstGeom>
            <a:noFill/>
          </p:spPr>
          <p:txBody>
            <a:bodyPr wrap="square" rtlCol="0">
              <a:spAutoFit/>
            </a:bodyPr>
            <a:lstStyle/>
            <a:p>
              <a:r>
                <a:rPr lang="en-US" sz="2800" b="1" dirty="0">
                  <a:solidFill>
                    <a:schemeClr val="bg1"/>
                  </a:solidFill>
                  <a:latin typeface="Lato"/>
                </a:rPr>
                <a:t>02</a:t>
              </a:r>
            </a:p>
          </p:txBody>
        </p:sp>
      </p:grpSp>
      <p:grpSp>
        <p:nvGrpSpPr>
          <p:cNvPr id="94" name="Group 93"/>
          <p:cNvGrpSpPr/>
          <p:nvPr/>
        </p:nvGrpSpPr>
        <p:grpSpPr>
          <a:xfrm>
            <a:off x="6258418" y="3925636"/>
            <a:ext cx="695581" cy="1499896"/>
            <a:chOff x="6258418" y="3925636"/>
            <a:chExt cx="695581" cy="1499896"/>
          </a:xfrm>
        </p:grpSpPr>
        <p:sp>
          <p:nvSpPr>
            <p:cNvPr id="50" name="Freeform 49"/>
            <p:cNvSpPr>
              <a:spLocks noChangeAspect="1"/>
            </p:cNvSpPr>
            <p:nvPr/>
          </p:nvSpPr>
          <p:spPr>
            <a:xfrm rot="16200000">
              <a:off x="5856261" y="4327793"/>
              <a:ext cx="1499896" cy="695581"/>
            </a:xfrm>
            <a:custGeom>
              <a:avLst/>
              <a:gdLst>
                <a:gd name="connsiteX0" fmla="*/ 206087 w 1499896"/>
                <a:gd name="connsiteY0" fmla="*/ 637 h 695581"/>
                <a:gd name="connsiteX1" fmla="*/ 206087 w 1499896"/>
                <a:gd name="connsiteY1" fmla="*/ 695581 h 695581"/>
                <a:gd name="connsiteX2" fmla="*/ 0 w 1499896"/>
                <a:gd name="connsiteY2" fmla="*/ 348109 h 695581"/>
                <a:gd name="connsiteX3" fmla="*/ 804951 w 1499896"/>
                <a:gd name="connsiteY3" fmla="*/ 637 h 695581"/>
                <a:gd name="connsiteX4" fmla="*/ 804951 w 1499896"/>
                <a:gd name="connsiteY4" fmla="*/ 695581 h 695581"/>
                <a:gd name="connsiteX5" fmla="*/ 206088 w 1499896"/>
                <a:gd name="connsiteY5" fmla="*/ 695581 h 695581"/>
                <a:gd name="connsiteX6" fmla="*/ 206088 w 1499896"/>
                <a:gd name="connsiteY6" fmla="*/ 637 h 695581"/>
                <a:gd name="connsiteX7" fmla="*/ 1499896 w 1499896"/>
                <a:gd name="connsiteY7" fmla="*/ 694944 h 695581"/>
                <a:gd name="connsiteX8" fmla="*/ 804952 w 1499896"/>
                <a:gd name="connsiteY8" fmla="*/ 694944 h 695581"/>
                <a:gd name="connsiteX9" fmla="*/ 804952 w 1499896"/>
                <a:gd name="connsiteY9" fmla="*/ 0 h 69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9896" h="695581">
                  <a:moveTo>
                    <a:pt x="206087" y="637"/>
                  </a:moveTo>
                  <a:lnTo>
                    <a:pt x="206087" y="695581"/>
                  </a:lnTo>
                  <a:lnTo>
                    <a:pt x="0" y="348109"/>
                  </a:lnTo>
                  <a:close/>
                  <a:moveTo>
                    <a:pt x="804951" y="637"/>
                  </a:moveTo>
                  <a:lnTo>
                    <a:pt x="804951" y="695581"/>
                  </a:lnTo>
                  <a:lnTo>
                    <a:pt x="206088" y="695581"/>
                  </a:lnTo>
                  <a:lnTo>
                    <a:pt x="206088" y="637"/>
                  </a:lnTo>
                  <a:close/>
                  <a:moveTo>
                    <a:pt x="1499896" y="694944"/>
                  </a:moveTo>
                  <a:lnTo>
                    <a:pt x="804952" y="694944"/>
                  </a:lnTo>
                  <a:lnTo>
                    <a:pt x="804952" y="0"/>
                  </a:lnTo>
                  <a:close/>
                </a:path>
              </a:pathLst>
            </a:custGeom>
            <a:solidFill>
              <a:srgbClr val="26364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310034" y="4723559"/>
              <a:ext cx="592102" cy="523220"/>
            </a:xfrm>
            <a:prstGeom prst="rect">
              <a:avLst/>
            </a:prstGeom>
            <a:noFill/>
          </p:spPr>
          <p:txBody>
            <a:bodyPr wrap="square" rtlCol="0">
              <a:spAutoFit/>
            </a:bodyPr>
            <a:lstStyle/>
            <a:p>
              <a:r>
                <a:rPr lang="en-US" sz="2800" b="1" dirty="0">
                  <a:solidFill>
                    <a:schemeClr val="bg1"/>
                  </a:solidFill>
                  <a:latin typeface="Lato"/>
                </a:rPr>
                <a:t>03</a:t>
              </a:r>
            </a:p>
          </p:txBody>
        </p:sp>
      </p:grpSp>
      <p:grpSp>
        <p:nvGrpSpPr>
          <p:cNvPr id="96" name="Group 95"/>
          <p:cNvGrpSpPr/>
          <p:nvPr/>
        </p:nvGrpSpPr>
        <p:grpSpPr>
          <a:xfrm>
            <a:off x="5214516" y="3925635"/>
            <a:ext cx="694944" cy="1499895"/>
            <a:chOff x="5214516" y="3925635"/>
            <a:chExt cx="694944" cy="1499895"/>
          </a:xfrm>
        </p:grpSpPr>
        <p:sp>
          <p:nvSpPr>
            <p:cNvPr id="48" name="Freeform 47"/>
            <p:cNvSpPr>
              <a:spLocks noChangeAspect="1"/>
            </p:cNvSpPr>
            <p:nvPr/>
          </p:nvSpPr>
          <p:spPr>
            <a:xfrm>
              <a:off x="5214516" y="3925635"/>
              <a:ext cx="694944" cy="1499895"/>
            </a:xfrm>
            <a:custGeom>
              <a:avLst/>
              <a:gdLst>
                <a:gd name="connsiteX0" fmla="*/ 0 w 694944"/>
                <a:gd name="connsiteY0" fmla="*/ 1293808 h 1499895"/>
                <a:gd name="connsiteX1" fmla="*/ 694944 w 694944"/>
                <a:gd name="connsiteY1" fmla="*/ 1293808 h 1499895"/>
                <a:gd name="connsiteX2" fmla="*/ 347472 w 694944"/>
                <a:gd name="connsiteY2" fmla="*/ 1499895 h 1499895"/>
                <a:gd name="connsiteX3" fmla="*/ 0 w 694944"/>
                <a:gd name="connsiteY3" fmla="*/ 0 h 1499895"/>
                <a:gd name="connsiteX4" fmla="*/ 694944 w 694944"/>
                <a:gd name="connsiteY4" fmla="*/ 694944 h 1499895"/>
                <a:gd name="connsiteX5" fmla="*/ 694944 w 694944"/>
                <a:gd name="connsiteY5" fmla="*/ 1293807 h 1499895"/>
                <a:gd name="connsiteX6" fmla="*/ 0 w 694944"/>
                <a:gd name="connsiteY6" fmla="*/ 1293807 h 1499895"/>
                <a:gd name="connsiteX7" fmla="*/ 0 w 694944"/>
                <a:gd name="connsiteY7" fmla="*/ 694944 h 1499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4944" h="1499895">
                  <a:moveTo>
                    <a:pt x="0" y="1293808"/>
                  </a:moveTo>
                  <a:lnTo>
                    <a:pt x="694944" y="1293808"/>
                  </a:lnTo>
                  <a:lnTo>
                    <a:pt x="347472" y="1499895"/>
                  </a:lnTo>
                  <a:close/>
                  <a:moveTo>
                    <a:pt x="0" y="0"/>
                  </a:moveTo>
                  <a:lnTo>
                    <a:pt x="694944" y="694944"/>
                  </a:lnTo>
                  <a:lnTo>
                    <a:pt x="694944" y="1293807"/>
                  </a:lnTo>
                  <a:lnTo>
                    <a:pt x="0" y="1293807"/>
                  </a:lnTo>
                  <a:lnTo>
                    <a:pt x="0" y="694944"/>
                  </a:lnTo>
                  <a:close/>
                </a:path>
              </a:pathLst>
            </a:custGeom>
            <a:solidFill>
              <a:srgbClr val="5C5C5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p:cNvSpPr txBox="1"/>
            <p:nvPr/>
          </p:nvSpPr>
          <p:spPr>
            <a:xfrm>
              <a:off x="5265937" y="4729899"/>
              <a:ext cx="592102" cy="523220"/>
            </a:xfrm>
            <a:prstGeom prst="rect">
              <a:avLst/>
            </a:prstGeom>
            <a:noFill/>
          </p:spPr>
          <p:txBody>
            <a:bodyPr wrap="square" rtlCol="0">
              <a:spAutoFit/>
            </a:bodyPr>
            <a:lstStyle/>
            <a:p>
              <a:r>
                <a:rPr lang="en-US" sz="2800" b="1" dirty="0">
                  <a:solidFill>
                    <a:schemeClr val="bg1"/>
                  </a:solidFill>
                  <a:latin typeface="Lato"/>
                </a:rPr>
                <a:t>04</a:t>
              </a:r>
            </a:p>
          </p:txBody>
        </p:sp>
      </p:grpSp>
      <p:sp>
        <p:nvSpPr>
          <p:cNvPr id="57" name="Text Box 10"/>
          <p:cNvSpPr txBox="1">
            <a:spLocks noChangeArrowheads="1"/>
          </p:cNvSpPr>
          <p:nvPr/>
        </p:nvSpPr>
        <p:spPr bwMode="auto">
          <a:xfrm>
            <a:off x="1161375" y="2440048"/>
            <a:ext cx="3917674" cy="369332"/>
          </a:xfrm>
          <a:prstGeom prst="rect">
            <a:avLst/>
          </a:prstGeom>
          <a:noFill/>
          <a:ln w="9525">
            <a:noFill/>
            <a:miter lim="800000"/>
            <a:headEnd/>
            <a:tailEnd/>
          </a:ln>
        </p:spPr>
        <p:txBody>
          <a:bodyPr wrap="square" lIns="60960" tIns="30480" rIns="60960" bIns="30480">
            <a:spAutoFit/>
          </a:bodyPr>
          <a:lstStyle/>
          <a:p>
            <a:pPr algn="r" defTabSz="1219170">
              <a:spcBef>
                <a:spcPct val="20000"/>
              </a:spcBef>
              <a:defRPr/>
            </a:pPr>
            <a:r>
              <a:rPr lang="en-US" sz="2000" b="1" dirty="0">
                <a:solidFill>
                  <a:srgbClr val="FE4A1E"/>
                </a:solidFill>
                <a:latin typeface="Candara" panose="020E0502030303020204" pitchFamily="34" charset="0"/>
              </a:rPr>
              <a:t>SEARCH ON THE INTERNET</a:t>
            </a:r>
          </a:p>
        </p:txBody>
      </p:sp>
      <p:sp>
        <p:nvSpPr>
          <p:cNvPr id="58" name="Text Box 10"/>
          <p:cNvSpPr txBox="1">
            <a:spLocks noChangeArrowheads="1"/>
          </p:cNvSpPr>
          <p:nvPr/>
        </p:nvSpPr>
        <p:spPr bwMode="auto">
          <a:xfrm>
            <a:off x="642551" y="4723559"/>
            <a:ext cx="4379738" cy="369332"/>
          </a:xfrm>
          <a:prstGeom prst="rect">
            <a:avLst/>
          </a:prstGeom>
          <a:noFill/>
          <a:ln w="9525">
            <a:noFill/>
            <a:miter lim="800000"/>
            <a:headEnd/>
            <a:tailEnd/>
          </a:ln>
        </p:spPr>
        <p:txBody>
          <a:bodyPr wrap="square" lIns="60960" tIns="30480" rIns="60960" bIns="30480">
            <a:spAutoFit/>
          </a:bodyPr>
          <a:lstStyle/>
          <a:p>
            <a:pPr algn="r" defTabSz="1219170">
              <a:spcBef>
                <a:spcPct val="20000"/>
              </a:spcBef>
              <a:defRPr/>
            </a:pPr>
            <a:r>
              <a:rPr lang="en-US" sz="2000" b="1" dirty="0">
                <a:solidFill>
                  <a:srgbClr val="7A7A7A"/>
                </a:solidFill>
                <a:latin typeface="Candara" panose="020E0502030303020204" pitchFamily="34" charset="0"/>
              </a:rPr>
              <a:t>POST ON DIFFERENT PLATFORMS</a:t>
            </a:r>
          </a:p>
        </p:txBody>
      </p:sp>
      <p:sp>
        <p:nvSpPr>
          <p:cNvPr id="59" name="Text Box 10"/>
          <p:cNvSpPr txBox="1">
            <a:spLocks noChangeArrowheads="1"/>
          </p:cNvSpPr>
          <p:nvPr/>
        </p:nvSpPr>
        <p:spPr bwMode="auto">
          <a:xfrm>
            <a:off x="7173440" y="2394394"/>
            <a:ext cx="3610230" cy="369332"/>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2000" b="1" dirty="0">
                <a:solidFill>
                  <a:srgbClr val="5C9AD3"/>
                </a:solidFill>
                <a:latin typeface="Candara" panose="020E0502030303020204" pitchFamily="34" charset="0"/>
              </a:rPr>
              <a:t>CHOOSE SEVERAL FEATURES</a:t>
            </a:r>
          </a:p>
        </p:txBody>
      </p:sp>
      <p:sp>
        <p:nvSpPr>
          <p:cNvPr id="60" name="Text Box 10"/>
          <p:cNvSpPr txBox="1">
            <a:spLocks noChangeArrowheads="1"/>
          </p:cNvSpPr>
          <p:nvPr/>
        </p:nvSpPr>
        <p:spPr bwMode="auto">
          <a:xfrm>
            <a:off x="7173440" y="4753567"/>
            <a:ext cx="3610230" cy="369332"/>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2000" b="1" dirty="0">
                <a:solidFill>
                  <a:schemeClr val="accent5">
                    <a:lumMod val="60000"/>
                    <a:lumOff val="40000"/>
                  </a:schemeClr>
                </a:solidFill>
                <a:latin typeface="Candara" panose="020E0502030303020204" pitchFamily="34" charset="0"/>
              </a:rPr>
              <a:t>MAKE GOOGLE FORM</a:t>
            </a:r>
          </a:p>
        </p:txBody>
      </p:sp>
      <p:sp>
        <p:nvSpPr>
          <p:cNvPr id="61" name="Freeform 123"/>
          <p:cNvSpPr>
            <a:spLocks noEditPoints="1"/>
          </p:cNvSpPr>
          <p:nvPr/>
        </p:nvSpPr>
        <p:spPr bwMode="auto">
          <a:xfrm>
            <a:off x="5743564" y="3431550"/>
            <a:ext cx="694267" cy="694267"/>
          </a:xfrm>
          <a:custGeom>
            <a:avLst/>
            <a:gdLst/>
            <a:ahLst/>
            <a:cxnLst>
              <a:cxn ang="0">
                <a:pos x="31" y="62"/>
              </a:cxn>
              <a:cxn ang="0">
                <a:pos x="0" y="31"/>
              </a:cxn>
              <a:cxn ang="0">
                <a:pos x="31" y="0"/>
              </a:cxn>
              <a:cxn ang="0">
                <a:pos x="62" y="31"/>
              </a:cxn>
              <a:cxn ang="0">
                <a:pos x="31" y="62"/>
              </a:cxn>
              <a:cxn ang="0">
                <a:pos x="32" y="11"/>
              </a:cxn>
              <a:cxn ang="0">
                <a:pos x="17" y="19"/>
              </a:cxn>
              <a:cxn ang="0">
                <a:pos x="18" y="21"/>
              </a:cxn>
              <a:cxn ang="0">
                <a:pos x="23" y="25"/>
              </a:cxn>
              <a:cxn ang="0">
                <a:pos x="24" y="25"/>
              </a:cxn>
              <a:cxn ang="0">
                <a:pos x="25" y="25"/>
              </a:cxn>
              <a:cxn ang="0">
                <a:pos x="28" y="21"/>
              </a:cxn>
              <a:cxn ang="0">
                <a:pos x="32" y="20"/>
              </a:cxn>
              <a:cxn ang="0">
                <a:pos x="36" y="24"/>
              </a:cxn>
              <a:cxn ang="0">
                <a:pos x="33" y="28"/>
              </a:cxn>
              <a:cxn ang="0">
                <a:pos x="26" y="36"/>
              </a:cxn>
              <a:cxn ang="0">
                <a:pos x="26" y="38"/>
              </a:cxn>
              <a:cxn ang="0">
                <a:pos x="27" y="39"/>
              </a:cxn>
              <a:cxn ang="0">
                <a:pos x="35" y="39"/>
              </a:cxn>
              <a:cxn ang="0">
                <a:pos x="36" y="38"/>
              </a:cxn>
              <a:cxn ang="0">
                <a:pos x="40" y="34"/>
              </a:cxn>
              <a:cxn ang="0">
                <a:pos x="47" y="24"/>
              </a:cxn>
              <a:cxn ang="0">
                <a:pos x="32" y="11"/>
              </a:cxn>
              <a:cxn ang="0">
                <a:pos x="36" y="43"/>
              </a:cxn>
              <a:cxn ang="0">
                <a:pos x="35" y="42"/>
              </a:cxn>
              <a:cxn ang="0">
                <a:pos x="27" y="42"/>
              </a:cxn>
              <a:cxn ang="0">
                <a:pos x="26" y="43"/>
              </a:cxn>
              <a:cxn ang="0">
                <a:pos x="26" y="51"/>
              </a:cxn>
              <a:cxn ang="0">
                <a:pos x="27" y="52"/>
              </a:cxn>
              <a:cxn ang="0">
                <a:pos x="35" y="52"/>
              </a:cxn>
              <a:cxn ang="0">
                <a:pos x="36" y="51"/>
              </a:cxn>
              <a:cxn ang="0">
                <a:pos x="36" y="43"/>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2" y="11"/>
                </a:moveTo>
                <a:cubicBezTo>
                  <a:pt x="26" y="11"/>
                  <a:pt x="21" y="14"/>
                  <a:pt x="17" y="19"/>
                </a:cubicBezTo>
                <a:cubicBezTo>
                  <a:pt x="17" y="20"/>
                  <a:pt x="17" y="21"/>
                  <a:pt x="18" y="21"/>
                </a:cubicBezTo>
                <a:cubicBezTo>
                  <a:pt x="23" y="25"/>
                  <a:pt x="23" y="25"/>
                  <a:pt x="23" y="25"/>
                </a:cubicBezTo>
                <a:cubicBezTo>
                  <a:pt x="23" y="25"/>
                  <a:pt x="23" y="25"/>
                  <a:pt x="24" y="25"/>
                </a:cubicBezTo>
                <a:cubicBezTo>
                  <a:pt x="24" y="25"/>
                  <a:pt x="24" y="25"/>
                  <a:pt x="25" y="25"/>
                </a:cubicBezTo>
                <a:cubicBezTo>
                  <a:pt x="27" y="22"/>
                  <a:pt x="27" y="22"/>
                  <a:pt x="28" y="21"/>
                </a:cubicBezTo>
                <a:cubicBezTo>
                  <a:pt x="29" y="21"/>
                  <a:pt x="30" y="20"/>
                  <a:pt x="32" y="20"/>
                </a:cubicBezTo>
                <a:cubicBezTo>
                  <a:pt x="34" y="20"/>
                  <a:pt x="36" y="22"/>
                  <a:pt x="36" y="24"/>
                </a:cubicBezTo>
                <a:cubicBezTo>
                  <a:pt x="36" y="26"/>
                  <a:pt x="35" y="27"/>
                  <a:pt x="33" y="28"/>
                </a:cubicBezTo>
                <a:cubicBezTo>
                  <a:pt x="30" y="29"/>
                  <a:pt x="26" y="32"/>
                  <a:pt x="26" y="36"/>
                </a:cubicBezTo>
                <a:cubicBezTo>
                  <a:pt x="26" y="38"/>
                  <a:pt x="26" y="38"/>
                  <a:pt x="26" y="38"/>
                </a:cubicBezTo>
                <a:cubicBezTo>
                  <a:pt x="26" y="38"/>
                  <a:pt x="27" y="39"/>
                  <a:pt x="27" y="39"/>
                </a:cubicBezTo>
                <a:cubicBezTo>
                  <a:pt x="35" y="39"/>
                  <a:pt x="35" y="39"/>
                  <a:pt x="35" y="39"/>
                </a:cubicBezTo>
                <a:cubicBezTo>
                  <a:pt x="36" y="39"/>
                  <a:pt x="36" y="38"/>
                  <a:pt x="36" y="38"/>
                </a:cubicBezTo>
                <a:cubicBezTo>
                  <a:pt x="36" y="37"/>
                  <a:pt x="38" y="35"/>
                  <a:pt x="40" y="34"/>
                </a:cubicBezTo>
                <a:cubicBezTo>
                  <a:pt x="43" y="32"/>
                  <a:pt x="47" y="30"/>
                  <a:pt x="47" y="24"/>
                </a:cubicBezTo>
                <a:cubicBezTo>
                  <a:pt x="47" y="16"/>
                  <a:pt x="39" y="11"/>
                  <a:pt x="32" y="11"/>
                </a:cubicBezTo>
                <a:close/>
                <a:moveTo>
                  <a:pt x="36" y="43"/>
                </a:moveTo>
                <a:cubicBezTo>
                  <a:pt x="36" y="42"/>
                  <a:pt x="36" y="42"/>
                  <a:pt x="35" y="42"/>
                </a:cubicBezTo>
                <a:cubicBezTo>
                  <a:pt x="27" y="42"/>
                  <a:pt x="27" y="42"/>
                  <a:pt x="27" y="42"/>
                </a:cubicBezTo>
                <a:cubicBezTo>
                  <a:pt x="27" y="42"/>
                  <a:pt x="26" y="42"/>
                  <a:pt x="26" y="43"/>
                </a:cubicBezTo>
                <a:cubicBezTo>
                  <a:pt x="26" y="51"/>
                  <a:pt x="26" y="51"/>
                  <a:pt x="26" y="51"/>
                </a:cubicBezTo>
                <a:cubicBezTo>
                  <a:pt x="26" y="51"/>
                  <a:pt x="27" y="52"/>
                  <a:pt x="27" y="52"/>
                </a:cubicBezTo>
                <a:cubicBezTo>
                  <a:pt x="35" y="52"/>
                  <a:pt x="35" y="52"/>
                  <a:pt x="35" y="52"/>
                </a:cubicBezTo>
                <a:cubicBezTo>
                  <a:pt x="36" y="52"/>
                  <a:pt x="36" y="51"/>
                  <a:pt x="36" y="51"/>
                </a:cubicBezTo>
                <a:lnTo>
                  <a:pt x="36" y="43"/>
                </a:ln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28" name="Freeform 27"/>
          <p:cNvSpPr>
            <a:spLocks noChangeAspect="1"/>
          </p:cNvSpPr>
          <p:nvPr/>
        </p:nvSpPr>
        <p:spPr>
          <a:xfrm rot="16200000">
            <a:off x="7711928" y="2438692"/>
            <a:ext cx="735161" cy="3640904"/>
          </a:xfrm>
          <a:custGeom>
            <a:avLst/>
            <a:gdLst>
              <a:gd name="connsiteX0" fmla="*/ 731869 w 735161"/>
              <a:gd name="connsiteY0" fmla="*/ 731520 h 3640904"/>
              <a:gd name="connsiteX1" fmla="*/ 728064 w 735161"/>
              <a:gd name="connsiteY1" fmla="*/ 731520 h 3640904"/>
              <a:gd name="connsiteX2" fmla="*/ 728064 w 735161"/>
              <a:gd name="connsiteY2" fmla="*/ 3370740 h 3640904"/>
              <a:gd name="connsiteX3" fmla="*/ 0 w 735161"/>
              <a:gd name="connsiteY3" fmla="*/ 3370740 h 3640904"/>
              <a:gd name="connsiteX4" fmla="*/ 1 w 735161"/>
              <a:gd name="connsiteY4" fmla="*/ 731519 h 3640904"/>
              <a:gd name="connsiteX5" fmla="*/ 349 w 735161"/>
              <a:gd name="connsiteY5" fmla="*/ 731519 h 3640904"/>
              <a:gd name="connsiteX6" fmla="*/ 349 w 735161"/>
              <a:gd name="connsiteY6" fmla="*/ 0 h 3640904"/>
              <a:gd name="connsiteX7" fmla="*/ 735161 w 735161"/>
              <a:gd name="connsiteY7" fmla="*/ 3370742 h 3640904"/>
              <a:gd name="connsiteX8" fmla="*/ 735161 w 735161"/>
              <a:gd name="connsiteY8" fmla="*/ 3371377 h 3640904"/>
              <a:gd name="connsiteX9" fmla="*/ 370261 w 735161"/>
              <a:gd name="connsiteY9" fmla="*/ 3640904 h 3640904"/>
              <a:gd name="connsiteX10" fmla="*/ 4501 w 735161"/>
              <a:gd name="connsiteY10" fmla="*/ 3370742 h 3640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5161" h="3640904">
                <a:moveTo>
                  <a:pt x="731869" y="731520"/>
                </a:moveTo>
                <a:lnTo>
                  <a:pt x="728064" y="731520"/>
                </a:lnTo>
                <a:lnTo>
                  <a:pt x="728064" y="3370740"/>
                </a:lnTo>
                <a:lnTo>
                  <a:pt x="0" y="3370740"/>
                </a:lnTo>
                <a:lnTo>
                  <a:pt x="1" y="731519"/>
                </a:lnTo>
                <a:lnTo>
                  <a:pt x="349" y="731519"/>
                </a:lnTo>
                <a:lnTo>
                  <a:pt x="349" y="0"/>
                </a:lnTo>
                <a:close/>
                <a:moveTo>
                  <a:pt x="735161" y="3370742"/>
                </a:moveTo>
                <a:lnTo>
                  <a:pt x="735161" y="3371377"/>
                </a:lnTo>
                <a:lnTo>
                  <a:pt x="370261" y="3640904"/>
                </a:lnTo>
                <a:lnTo>
                  <a:pt x="4501" y="3370742"/>
                </a:lnTo>
                <a:close/>
              </a:path>
            </a:pathLst>
          </a:custGeom>
          <a:solidFill>
            <a:srgbClr val="44546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3" name="Group 92"/>
          <p:cNvGrpSpPr/>
          <p:nvPr/>
        </p:nvGrpSpPr>
        <p:grpSpPr>
          <a:xfrm>
            <a:off x="6259058" y="2933351"/>
            <a:ext cx="3640903" cy="721305"/>
            <a:chOff x="6259058" y="2933351"/>
            <a:chExt cx="3640903" cy="721305"/>
          </a:xfrm>
        </p:grpSpPr>
        <p:sp>
          <p:nvSpPr>
            <p:cNvPr id="31" name="Freeform 30"/>
            <p:cNvSpPr>
              <a:spLocks noChangeAspect="1"/>
            </p:cNvSpPr>
            <p:nvPr/>
          </p:nvSpPr>
          <p:spPr>
            <a:xfrm rot="10800000">
              <a:off x="6259058" y="2933351"/>
              <a:ext cx="3640903" cy="721305"/>
            </a:xfrm>
            <a:custGeom>
              <a:avLst/>
              <a:gdLst>
                <a:gd name="connsiteX0" fmla="*/ 2909383 w 3640903"/>
                <a:gd name="connsiteY0" fmla="*/ 721305 h 721305"/>
                <a:gd name="connsiteX1" fmla="*/ 270162 w 3640903"/>
                <a:gd name="connsiteY1" fmla="*/ 721305 h 721305"/>
                <a:gd name="connsiteX2" fmla="*/ 270162 w 3640903"/>
                <a:gd name="connsiteY2" fmla="*/ 703640 h 721305"/>
                <a:gd name="connsiteX3" fmla="*/ 0 w 3640903"/>
                <a:gd name="connsiteY3" fmla="*/ 337880 h 721305"/>
                <a:gd name="connsiteX4" fmla="*/ 249569 w 3640903"/>
                <a:gd name="connsiteY4" fmla="*/ 0 h 721305"/>
                <a:gd name="connsiteX5" fmla="*/ 2919599 w 3640903"/>
                <a:gd name="connsiteY5" fmla="*/ 0 h 721305"/>
                <a:gd name="connsiteX6" fmla="*/ 3640903 w 3640903"/>
                <a:gd name="connsiteY6" fmla="*/ 721304 h 721305"/>
                <a:gd name="connsiteX7" fmla="*/ 2909383 w 3640903"/>
                <a:gd name="connsiteY7" fmla="*/ 721304 h 72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903" h="721305">
                  <a:moveTo>
                    <a:pt x="2909383" y="721305"/>
                  </a:moveTo>
                  <a:lnTo>
                    <a:pt x="270162" y="721305"/>
                  </a:lnTo>
                  <a:lnTo>
                    <a:pt x="270162" y="703640"/>
                  </a:lnTo>
                  <a:lnTo>
                    <a:pt x="0" y="337880"/>
                  </a:lnTo>
                  <a:lnTo>
                    <a:pt x="249569" y="0"/>
                  </a:lnTo>
                  <a:lnTo>
                    <a:pt x="2919599" y="0"/>
                  </a:lnTo>
                  <a:lnTo>
                    <a:pt x="3640903" y="721304"/>
                  </a:lnTo>
                  <a:lnTo>
                    <a:pt x="2909383" y="721304"/>
                  </a:lnTo>
                  <a:close/>
                </a:path>
              </a:pathLst>
            </a:custGeom>
            <a:solidFill>
              <a:srgbClr val="5C9AD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101"/>
            <p:cNvSpPr>
              <a:spLocks noChangeAspect="1" noEditPoints="1"/>
            </p:cNvSpPr>
            <p:nvPr/>
          </p:nvSpPr>
          <p:spPr bwMode="auto">
            <a:xfrm>
              <a:off x="7981903" y="3018020"/>
              <a:ext cx="596612" cy="551967"/>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grpSp>
      <p:sp>
        <p:nvSpPr>
          <p:cNvPr id="34" name="Freeform 33"/>
          <p:cNvSpPr/>
          <p:nvPr/>
        </p:nvSpPr>
        <p:spPr>
          <a:xfrm rot="16200000">
            <a:off x="3719778" y="1496593"/>
            <a:ext cx="724770" cy="3638474"/>
          </a:xfrm>
          <a:custGeom>
            <a:avLst/>
            <a:gdLst>
              <a:gd name="connsiteX0" fmla="*/ 724770 w 724770"/>
              <a:gd name="connsiteY0" fmla="*/ 270164 h 3638474"/>
              <a:gd name="connsiteX1" fmla="*/ 724770 w 724770"/>
              <a:gd name="connsiteY1" fmla="*/ 3638474 h 3638474"/>
              <a:gd name="connsiteX2" fmla="*/ 0 w 724770"/>
              <a:gd name="connsiteY2" fmla="*/ 2913704 h 3638474"/>
              <a:gd name="connsiteX3" fmla="*/ 0 w 724770"/>
              <a:gd name="connsiteY3" fmla="*/ 270164 h 3638474"/>
              <a:gd name="connsiteX4" fmla="*/ 724770 w 724770"/>
              <a:gd name="connsiteY4" fmla="*/ 262994 h 3638474"/>
              <a:gd name="connsiteX5" fmla="*/ 724770 w 724770"/>
              <a:gd name="connsiteY5" fmla="*/ 270163 h 3638474"/>
              <a:gd name="connsiteX6" fmla="*/ 2956 w 724770"/>
              <a:gd name="connsiteY6" fmla="*/ 270163 h 3638474"/>
              <a:gd name="connsiteX7" fmla="*/ 368716 w 724770"/>
              <a:gd name="connsiteY7" fmla="*/ 0 h 363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70" h="3638474">
                <a:moveTo>
                  <a:pt x="724770" y="270164"/>
                </a:moveTo>
                <a:lnTo>
                  <a:pt x="724770" y="3638474"/>
                </a:lnTo>
                <a:lnTo>
                  <a:pt x="0" y="2913704"/>
                </a:lnTo>
                <a:lnTo>
                  <a:pt x="0" y="270164"/>
                </a:lnTo>
                <a:close/>
                <a:moveTo>
                  <a:pt x="724770" y="262994"/>
                </a:moveTo>
                <a:lnTo>
                  <a:pt x="724770" y="270163"/>
                </a:lnTo>
                <a:lnTo>
                  <a:pt x="2956" y="270163"/>
                </a:lnTo>
                <a:lnTo>
                  <a:pt x="368716" y="0"/>
                </a:lnTo>
                <a:close/>
              </a:path>
            </a:pathLst>
          </a:custGeom>
          <a:solidFill>
            <a:srgbClr val="FE4A1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7" name="Group 96"/>
          <p:cNvGrpSpPr/>
          <p:nvPr/>
        </p:nvGrpSpPr>
        <p:grpSpPr>
          <a:xfrm>
            <a:off x="2280591" y="3895809"/>
            <a:ext cx="3639259" cy="724770"/>
            <a:chOff x="2280591" y="3895809"/>
            <a:chExt cx="3639259" cy="724770"/>
          </a:xfrm>
        </p:grpSpPr>
        <p:sp>
          <p:nvSpPr>
            <p:cNvPr id="37" name="Freeform 36"/>
            <p:cNvSpPr/>
            <p:nvPr/>
          </p:nvSpPr>
          <p:spPr>
            <a:xfrm rot="16200000">
              <a:off x="3737836" y="2438564"/>
              <a:ext cx="724770" cy="3639259"/>
            </a:xfrm>
            <a:custGeom>
              <a:avLst/>
              <a:gdLst>
                <a:gd name="connsiteX0" fmla="*/ 724770 w 724770"/>
                <a:gd name="connsiteY0" fmla="*/ 266392 h 3639259"/>
                <a:gd name="connsiteX1" fmla="*/ 724770 w 724770"/>
                <a:gd name="connsiteY1" fmla="*/ 270163 h 3639259"/>
                <a:gd name="connsiteX2" fmla="*/ 721917 w 724770"/>
                <a:gd name="connsiteY2" fmla="*/ 270163 h 3639259"/>
                <a:gd name="connsiteX3" fmla="*/ 721917 w 724770"/>
                <a:gd name="connsiteY3" fmla="*/ 2909384 h 3639259"/>
                <a:gd name="connsiteX4" fmla="*/ 724770 w 724770"/>
                <a:gd name="connsiteY4" fmla="*/ 2909384 h 3639259"/>
                <a:gd name="connsiteX5" fmla="*/ 724770 w 724770"/>
                <a:gd name="connsiteY5" fmla="*/ 2914489 h 3639259"/>
                <a:gd name="connsiteX6" fmla="*/ 0 w 724770"/>
                <a:gd name="connsiteY6" fmla="*/ 3639259 h 3639259"/>
                <a:gd name="connsiteX7" fmla="*/ 0 w 724770"/>
                <a:gd name="connsiteY7" fmla="*/ 268949 h 3639259"/>
                <a:gd name="connsiteX8" fmla="*/ 364116 w 724770"/>
                <a:gd name="connsiteY8" fmla="*/ 0 h 363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4770" h="3639259">
                  <a:moveTo>
                    <a:pt x="724770" y="266392"/>
                  </a:moveTo>
                  <a:lnTo>
                    <a:pt x="724770" y="270163"/>
                  </a:lnTo>
                  <a:lnTo>
                    <a:pt x="721917" y="270163"/>
                  </a:lnTo>
                  <a:lnTo>
                    <a:pt x="721917" y="2909384"/>
                  </a:lnTo>
                  <a:lnTo>
                    <a:pt x="724770" y="2909384"/>
                  </a:lnTo>
                  <a:lnTo>
                    <a:pt x="724770" y="2914489"/>
                  </a:lnTo>
                  <a:lnTo>
                    <a:pt x="0" y="3639259"/>
                  </a:lnTo>
                  <a:lnTo>
                    <a:pt x="0" y="268949"/>
                  </a:lnTo>
                  <a:lnTo>
                    <a:pt x="364116" y="0"/>
                  </a:lnTo>
                  <a:close/>
                </a:path>
              </a:pathLst>
            </a:custGeom>
            <a:solidFill>
              <a:srgbClr val="7A7A7A"/>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145"/>
            <p:cNvSpPr>
              <a:spLocks noChangeAspect="1"/>
            </p:cNvSpPr>
            <p:nvPr/>
          </p:nvSpPr>
          <p:spPr bwMode="auto">
            <a:xfrm>
              <a:off x="3416131" y="3975816"/>
              <a:ext cx="636235" cy="548640"/>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grpSp>
      <p:grpSp>
        <p:nvGrpSpPr>
          <p:cNvPr id="98" name="Group 61">
            <a:extLst>
              <a:ext uri="{FF2B5EF4-FFF2-40B4-BE49-F238E27FC236}">
                <a16:creationId xmlns:a16="http://schemas.microsoft.com/office/drawing/2014/main" id="{9DBA9890-0421-B64A-9361-4EC962487772}"/>
              </a:ext>
            </a:extLst>
          </p:cNvPr>
          <p:cNvGrpSpPr>
            <a:grpSpLocks noChangeAspect="1"/>
          </p:cNvGrpSpPr>
          <p:nvPr/>
        </p:nvGrpSpPr>
        <p:grpSpPr>
          <a:xfrm>
            <a:off x="3438621" y="3060468"/>
            <a:ext cx="591253" cy="548640"/>
            <a:chOff x="4581525" y="1828800"/>
            <a:chExt cx="352425" cy="327025"/>
          </a:xfrm>
          <a:solidFill>
            <a:schemeClr val="bg1"/>
          </a:solidFill>
          <a:effectLst>
            <a:outerShdw blurRad="50800" dist="38100" dir="2700000" algn="tl" rotWithShape="0">
              <a:prstClr val="black">
                <a:alpha val="40000"/>
              </a:prstClr>
            </a:outerShdw>
          </a:effectLst>
        </p:grpSpPr>
        <p:sp>
          <p:nvSpPr>
            <p:cNvPr id="99" name="Freeform 19">
              <a:extLst>
                <a:ext uri="{FF2B5EF4-FFF2-40B4-BE49-F238E27FC236}">
                  <a16:creationId xmlns:a16="http://schemas.microsoft.com/office/drawing/2014/main" id="{4C727AC0-331A-604F-A2ED-ABEAC6BD2B75}"/>
                </a:ext>
              </a:extLst>
            </p:cNvPr>
            <p:cNvSpPr>
              <a:spLocks/>
            </p:cNvSpPr>
            <p:nvPr/>
          </p:nvSpPr>
          <p:spPr bwMode="auto">
            <a:xfrm>
              <a:off x="4792663" y="2054225"/>
              <a:ext cx="46038" cy="73025"/>
            </a:xfrm>
            <a:custGeom>
              <a:avLst/>
              <a:gdLst/>
              <a:ahLst/>
              <a:cxnLst>
                <a:cxn ang="0">
                  <a:pos x="6" y="13"/>
                </a:cxn>
                <a:cxn ang="0">
                  <a:pos x="4" y="13"/>
                </a:cxn>
                <a:cxn ang="0">
                  <a:pos x="3" y="12"/>
                </a:cxn>
                <a:cxn ang="0">
                  <a:pos x="3" y="12"/>
                </a:cxn>
                <a:cxn ang="0">
                  <a:pos x="3" y="12"/>
                </a:cxn>
                <a:cxn ang="0">
                  <a:pos x="3" y="12"/>
                </a:cxn>
                <a:cxn ang="0">
                  <a:pos x="3" y="12"/>
                </a:cxn>
                <a:cxn ang="0">
                  <a:pos x="2" y="12"/>
                </a:cxn>
                <a:cxn ang="0">
                  <a:pos x="1" y="13"/>
                </a:cxn>
                <a:cxn ang="0">
                  <a:pos x="1" y="14"/>
                </a:cxn>
                <a:cxn ang="0">
                  <a:pos x="4" y="16"/>
                </a:cxn>
                <a:cxn ang="0">
                  <a:pos x="4" y="17"/>
                </a:cxn>
                <a:cxn ang="0">
                  <a:pos x="5" y="17"/>
                </a:cxn>
                <a:cxn ang="0">
                  <a:pos x="6" y="17"/>
                </a:cxn>
                <a:cxn ang="0">
                  <a:pos x="6" y="17"/>
                </a:cxn>
                <a:cxn ang="0">
                  <a:pos x="6" y="16"/>
                </a:cxn>
                <a:cxn ang="0">
                  <a:pos x="9" y="15"/>
                </a:cxn>
                <a:cxn ang="0">
                  <a:pos x="10" y="11"/>
                </a:cxn>
                <a:cxn ang="0">
                  <a:pos x="6" y="8"/>
                </a:cxn>
                <a:cxn ang="0">
                  <a:pos x="6" y="8"/>
                </a:cxn>
                <a:cxn ang="0">
                  <a:pos x="5" y="7"/>
                </a:cxn>
                <a:cxn ang="0">
                  <a:pos x="5" y="7"/>
                </a:cxn>
                <a:cxn ang="0">
                  <a:pos x="3" y="6"/>
                </a:cxn>
                <a:cxn ang="0">
                  <a:pos x="4" y="4"/>
                </a:cxn>
                <a:cxn ang="0">
                  <a:pos x="5" y="4"/>
                </a:cxn>
                <a:cxn ang="0">
                  <a:pos x="7" y="4"/>
                </a:cxn>
                <a:cxn ang="0">
                  <a:pos x="8" y="5"/>
                </a:cxn>
                <a:cxn ang="0">
                  <a:pos x="8" y="5"/>
                </a:cxn>
                <a:cxn ang="0">
                  <a:pos x="8" y="5"/>
                </a:cxn>
                <a:cxn ang="0">
                  <a:pos x="8" y="5"/>
                </a:cxn>
                <a:cxn ang="0">
                  <a:pos x="9" y="5"/>
                </a:cxn>
                <a:cxn ang="0">
                  <a:pos x="10" y="5"/>
                </a:cxn>
                <a:cxn ang="0">
                  <a:pos x="10" y="4"/>
                </a:cxn>
                <a:cxn ang="0">
                  <a:pos x="7" y="2"/>
                </a:cxn>
                <a:cxn ang="0">
                  <a:pos x="6" y="1"/>
                </a:cxn>
                <a:cxn ang="0">
                  <a:pos x="6" y="0"/>
                </a:cxn>
                <a:cxn ang="0">
                  <a:pos x="6" y="0"/>
                </a:cxn>
                <a:cxn ang="0">
                  <a:pos x="5" y="0"/>
                </a:cxn>
                <a:cxn ang="0">
                  <a:pos x="4" y="0"/>
                </a:cxn>
                <a:cxn ang="0">
                  <a:pos x="4" y="1"/>
                </a:cxn>
                <a:cxn ang="0">
                  <a:pos x="2" y="3"/>
                </a:cxn>
                <a:cxn ang="0">
                  <a:pos x="1" y="7"/>
                </a:cxn>
                <a:cxn ang="0">
                  <a:pos x="2" y="8"/>
                </a:cxn>
                <a:cxn ang="0">
                  <a:pos x="6" y="10"/>
                </a:cxn>
                <a:cxn ang="0">
                  <a:pos x="7" y="11"/>
                </a:cxn>
                <a:cxn ang="0">
                  <a:pos x="8" y="11"/>
                </a:cxn>
                <a:cxn ang="0">
                  <a:pos x="7" y="13"/>
                </a:cxn>
                <a:cxn ang="0">
                  <a:pos x="6" y="13"/>
                </a:cxn>
              </a:cxnLst>
              <a:rect l="0" t="0" r="r" b="b"/>
              <a:pathLst>
                <a:path w="11" h="17">
                  <a:moveTo>
                    <a:pt x="6" y="13"/>
                  </a:moveTo>
                  <a:cubicBezTo>
                    <a:pt x="5" y="13"/>
                    <a:pt x="5" y="13"/>
                    <a:pt x="4" y="13"/>
                  </a:cubicBezTo>
                  <a:cubicBezTo>
                    <a:pt x="4" y="13"/>
                    <a:pt x="3" y="13"/>
                    <a:pt x="3" y="12"/>
                  </a:cubicBezTo>
                  <a:cubicBezTo>
                    <a:pt x="3" y="12"/>
                    <a:pt x="3" y="12"/>
                    <a:pt x="3" y="12"/>
                  </a:cubicBezTo>
                  <a:cubicBezTo>
                    <a:pt x="3" y="12"/>
                    <a:pt x="3" y="12"/>
                    <a:pt x="3" y="12"/>
                  </a:cubicBezTo>
                  <a:cubicBezTo>
                    <a:pt x="3" y="12"/>
                    <a:pt x="3" y="12"/>
                    <a:pt x="3" y="12"/>
                  </a:cubicBezTo>
                  <a:cubicBezTo>
                    <a:pt x="3" y="12"/>
                    <a:pt x="3" y="12"/>
                    <a:pt x="3" y="12"/>
                  </a:cubicBezTo>
                  <a:cubicBezTo>
                    <a:pt x="2" y="12"/>
                    <a:pt x="2" y="12"/>
                    <a:pt x="2" y="12"/>
                  </a:cubicBezTo>
                  <a:cubicBezTo>
                    <a:pt x="1" y="12"/>
                    <a:pt x="1" y="12"/>
                    <a:pt x="1" y="13"/>
                  </a:cubicBezTo>
                  <a:cubicBezTo>
                    <a:pt x="0" y="13"/>
                    <a:pt x="0" y="13"/>
                    <a:pt x="1" y="14"/>
                  </a:cubicBezTo>
                  <a:cubicBezTo>
                    <a:pt x="1" y="15"/>
                    <a:pt x="3" y="15"/>
                    <a:pt x="4" y="16"/>
                  </a:cubicBezTo>
                  <a:cubicBezTo>
                    <a:pt x="4" y="17"/>
                    <a:pt x="4" y="17"/>
                    <a:pt x="4" y="17"/>
                  </a:cubicBezTo>
                  <a:cubicBezTo>
                    <a:pt x="5" y="17"/>
                    <a:pt x="5" y="17"/>
                    <a:pt x="5" y="17"/>
                  </a:cubicBezTo>
                  <a:cubicBezTo>
                    <a:pt x="6" y="17"/>
                    <a:pt x="6" y="17"/>
                    <a:pt x="6" y="17"/>
                  </a:cubicBezTo>
                  <a:cubicBezTo>
                    <a:pt x="6" y="17"/>
                    <a:pt x="6" y="17"/>
                    <a:pt x="6" y="17"/>
                  </a:cubicBezTo>
                  <a:cubicBezTo>
                    <a:pt x="6" y="16"/>
                    <a:pt x="6" y="16"/>
                    <a:pt x="6" y="16"/>
                  </a:cubicBezTo>
                  <a:cubicBezTo>
                    <a:pt x="8" y="16"/>
                    <a:pt x="9" y="15"/>
                    <a:pt x="9" y="15"/>
                  </a:cubicBezTo>
                  <a:cubicBezTo>
                    <a:pt x="11" y="14"/>
                    <a:pt x="11" y="12"/>
                    <a:pt x="10" y="11"/>
                  </a:cubicBezTo>
                  <a:cubicBezTo>
                    <a:pt x="10" y="9"/>
                    <a:pt x="8" y="8"/>
                    <a:pt x="6" y="8"/>
                  </a:cubicBezTo>
                  <a:cubicBezTo>
                    <a:pt x="6" y="8"/>
                    <a:pt x="6" y="8"/>
                    <a:pt x="6" y="8"/>
                  </a:cubicBezTo>
                  <a:cubicBezTo>
                    <a:pt x="6" y="7"/>
                    <a:pt x="5" y="7"/>
                    <a:pt x="5" y="7"/>
                  </a:cubicBezTo>
                  <a:cubicBezTo>
                    <a:pt x="5" y="7"/>
                    <a:pt x="5" y="7"/>
                    <a:pt x="5" y="7"/>
                  </a:cubicBezTo>
                  <a:cubicBezTo>
                    <a:pt x="4" y="7"/>
                    <a:pt x="4" y="6"/>
                    <a:pt x="3" y="6"/>
                  </a:cubicBezTo>
                  <a:cubicBezTo>
                    <a:pt x="3" y="5"/>
                    <a:pt x="3" y="5"/>
                    <a:pt x="4" y="4"/>
                  </a:cubicBezTo>
                  <a:cubicBezTo>
                    <a:pt x="4" y="4"/>
                    <a:pt x="5" y="4"/>
                    <a:pt x="5" y="4"/>
                  </a:cubicBezTo>
                  <a:cubicBezTo>
                    <a:pt x="6" y="4"/>
                    <a:pt x="6" y="4"/>
                    <a:pt x="7" y="4"/>
                  </a:cubicBezTo>
                  <a:cubicBezTo>
                    <a:pt x="8" y="5"/>
                    <a:pt x="8" y="5"/>
                    <a:pt x="8" y="5"/>
                  </a:cubicBezTo>
                  <a:cubicBezTo>
                    <a:pt x="8" y="5"/>
                    <a:pt x="8" y="5"/>
                    <a:pt x="8" y="5"/>
                  </a:cubicBezTo>
                  <a:cubicBezTo>
                    <a:pt x="8" y="5"/>
                    <a:pt x="8" y="5"/>
                    <a:pt x="8" y="5"/>
                  </a:cubicBezTo>
                  <a:cubicBezTo>
                    <a:pt x="8" y="5"/>
                    <a:pt x="8" y="5"/>
                    <a:pt x="8" y="5"/>
                  </a:cubicBezTo>
                  <a:cubicBezTo>
                    <a:pt x="9" y="5"/>
                    <a:pt x="9" y="5"/>
                    <a:pt x="9" y="5"/>
                  </a:cubicBezTo>
                  <a:cubicBezTo>
                    <a:pt x="9" y="5"/>
                    <a:pt x="10" y="5"/>
                    <a:pt x="10" y="5"/>
                  </a:cubicBezTo>
                  <a:cubicBezTo>
                    <a:pt x="10" y="4"/>
                    <a:pt x="10" y="4"/>
                    <a:pt x="10" y="4"/>
                  </a:cubicBezTo>
                  <a:cubicBezTo>
                    <a:pt x="10" y="3"/>
                    <a:pt x="8" y="2"/>
                    <a:pt x="7" y="2"/>
                  </a:cubicBezTo>
                  <a:cubicBezTo>
                    <a:pt x="6" y="1"/>
                    <a:pt x="6" y="1"/>
                    <a:pt x="6" y="1"/>
                  </a:cubicBezTo>
                  <a:cubicBezTo>
                    <a:pt x="6" y="0"/>
                    <a:pt x="6" y="0"/>
                    <a:pt x="6" y="0"/>
                  </a:cubicBezTo>
                  <a:cubicBezTo>
                    <a:pt x="6" y="0"/>
                    <a:pt x="6" y="0"/>
                    <a:pt x="6" y="0"/>
                  </a:cubicBezTo>
                  <a:cubicBezTo>
                    <a:pt x="5" y="0"/>
                    <a:pt x="5" y="0"/>
                    <a:pt x="5" y="0"/>
                  </a:cubicBezTo>
                  <a:cubicBezTo>
                    <a:pt x="4" y="0"/>
                    <a:pt x="4" y="0"/>
                    <a:pt x="4" y="0"/>
                  </a:cubicBezTo>
                  <a:cubicBezTo>
                    <a:pt x="4" y="1"/>
                    <a:pt x="4" y="1"/>
                    <a:pt x="4" y="1"/>
                  </a:cubicBezTo>
                  <a:cubicBezTo>
                    <a:pt x="3" y="2"/>
                    <a:pt x="2" y="2"/>
                    <a:pt x="2" y="3"/>
                  </a:cubicBezTo>
                  <a:cubicBezTo>
                    <a:pt x="1" y="4"/>
                    <a:pt x="0" y="6"/>
                    <a:pt x="1" y="7"/>
                  </a:cubicBezTo>
                  <a:cubicBezTo>
                    <a:pt x="1" y="8"/>
                    <a:pt x="2" y="8"/>
                    <a:pt x="2" y="8"/>
                  </a:cubicBezTo>
                  <a:cubicBezTo>
                    <a:pt x="3" y="9"/>
                    <a:pt x="5" y="10"/>
                    <a:pt x="6" y="10"/>
                  </a:cubicBezTo>
                  <a:cubicBezTo>
                    <a:pt x="7" y="11"/>
                    <a:pt x="7" y="11"/>
                    <a:pt x="7" y="11"/>
                  </a:cubicBezTo>
                  <a:cubicBezTo>
                    <a:pt x="7" y="11"/>
                    <a:pt x="8" y="11"/>
                    <a:pt x="8" y="11"/>
                  </a:cubicBezTo>
                  <a:cubicBezTo>
                    <a:pt x="8" y="12"/>
                    <a:pt x="8" y="13"/>
                    <a:pt x="7" y="13"/>
                  </a:cubicBezTo>
                  <a:cubicBezTo>
                    <a:pt x="7" y="13"/>
                    <a:pt x="7" y="13"/>
                    <a:pt x="6" y="13"/>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0" name="Freeform 20">
              <a:extLst>
                <a:ext uri="{FF2B5EF4-FFF2-40B4-BE49-F238E27FC236}">
                  <a16:creationId xmlns:a16="http://schemas.microsoft.com/office/drawing/2014/main" id="{6CCB7192-7AB9-F646-8845-2E370D75AF17}"/>
                </a:ext>
              </a:extLst>
            </p:cNvPr>
            <p:cNvSpPr>
              <a:spLocks noEditPoints="1"/>
            </p:cNvSpPr>
            <p:nvPr/>
          </p:nvSpPr>
          <p:spPr bwMode="auto">
            <a:xfrm>
              <a:off x="4689475" y="2028825"/>
              <a:ext cx="244475" cy="127000"/>
            </a:xfrm>
            <a:custGeom>
              <a:avLst/>
              <a:gdLst/>
              <a:ahLst/>
              <a:cxnLst>
                <a:cxn ang="0">
                  <a:pos x="0" y="0"/>
                </a:cxn>
                <a:cxn ang="0">
                  <a:pos x="0" y="80"/>
                </a:cxn>
                <a:cxn ang="0">
                  <a:pos x="154" y="80"/>
                </a:cxn>
                <a:cxn ang="0">
                  <a:pos x="154" y="0"/>
                </a:cxn>
                <a:cxn ang="0">
                  <a:pos x="0" y="0"/>
                </a:cxn>
                <a:cxn ang="0">
                  <a:pos x="148" y="72"/>
                </a:cxn>
                <a:cxn ang="0">
                  <a:pos x="5" y="72"/>
                </a:cxn>
                <a:cxn ang="0">
                  <a:pos x="5" y="5"/>
                </a:cxn>
                <a:cxn ang="0">
                  <a:pos x="148" y="5"/>
                </a:cxn>
                <a:cxn ang="0">
                  <a:pos x="148" y="72"/>
                </a:cxn>
              </a:cxnLst>
              <a:rect l="0" t="0" r="r" b="b"/>
              <a:pathLst>
                <a:path w="154" h="80">
                  <a:moveTo>
                    <a:pt x="0" y="0"/>
                  </a:moveTo>
                  <a:lnTo>
                    <a:pt x="0" y="80"/>
                  </a:lnTo>
                  <a:lnTo>
                    <a:pt x="154" y="80"/>
                  </a:lnTo>
                  <a:lnTo>
                    <a:pt x="154" y="0"/>
                  </a:lnTo>
                  <a:lnTo>
                    <a:pt x="0" y="0"/>
                  </a:lnTo>
                  <a:close/>
                  <a:moveTo>
                    <a:pt x="148" y="72"/>
                  </a:moveTo>
                  <a:lnTo>
                    <a:pt x="5" y="72"/>
                  </a:lnTo>
                  <a:lnTo>
                    <a:pt x="5" y="5"/>
                  </a:lnTo>
                  <a:lnTo>
                    <a:pt x="148" y="5"/>
                  </a:lnTo>
                  <a:lnTo>
                    <a:pt x="148" y="7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1" name="Freeform 21">
              <a:extLst>
                <a:ext uri="{FF2B5EF4-FFF2-40B4-BE49-F238E27FC236}">
                  <a16:creationId xmlns:a16="http://schemas.microsoft.com/office/drawing/2014/main" id="{785FC87D-3F14-CC45-B5C5-0305F9559E0B}"/>
                </a:ext>
              </a:extLst>
            </p:cNvPr>
            <p:cNvSpPr>
              <a:spLocks noEditPoints="1"/>
            </p:cNvSpPr>
            <p:nvPr/>
          </p:nvSpPr>
          <p:spPr bwMode="auto">
            <a:xfrm>
              <a:off x="4706938" y="2046288"/>
              <a:ext cx="85725" cy="88900"/>
            </a:xfrm>
            <a:custGeom>
              <a:avLst/>
              <a:gdLst/>
              <a:ahLst/>
              <a:cxnLst>
                <a:cxn ang="0">
                  <a:pos x="3" y="21"/>
                </a:cxn>
                <a:cxn ang="0">
                  <a:pos x="3" y="21"/>
                </a:cxn>
                <a:cxn ang="0">
                  <a:pos x="19" y="21"/>
                </a:cxn>
                <a:cxn ang="0">
                  <a:pos x="14" y="11"/>
                </a:cxn>
                <a:cxn ang="0">
                  <a:pos x="20" y="0"/>
                </a:cxn>
                <a:cxn ang="0">
                  <a:pos x="3" y="0"/>
                </a:cxn>
                <a:cxn ang="0">
                  <a:pos x="3" y="1"/>
                </a:cxn>
                <a:cxn ang="0">
                  <a:pos x="1" y="4"/>
                </a:cxn>
                <a:cxn ang="0">
                  <a:pos x="0" y="4"/>
                </a:cxn>
                <a:cxn ang="0">
                  <a:pos x="0" y="18"/>
                </a:cxn>
                <a:cxn ang="0">
                  <a:pos x="1" y="18"/>
                </a:cxn>
                <a:cxn ang="0">
                  <a:pos x="3" y="21"/>
                </a:cxn>
                <a:cxn ang="0">
                  <a:pos x="6" y="9"/>
                </a:cxn>
                <a:cxn ang="0">
                  <a:pos x="9" y="11"/>
                </a:cxn>
                <a:cxn ang="0">
                  <a:pos x="6" y="13"/>
                </a:cxn>
                <a:cxn ang="0">
                  <a:pos x="4" y="11"/>
                </a:cxn>
                <a:cxn ang="0">
                  <a:pos x="6" y="9"/>
                </a:cxn>
              </a:cxnLst>
              <a:rect l="0" t="0" r="r" b="b"/>
              <a:pathLst>
                <a:path w="20" h="21">
                  <a:moveTo>
                    <a:pt x="3" y="21"/>
                  </a:moveTo>
                  <a:cubicBezTo>
                    <a:pt x="3" y="21"/>
                    <a:pt x="3" y="21"/>
                    <a:pt x="3" y="21"/>
                  </a:cubicBezTo>
                  <a:cubicBezTo>
                    <a:pt x="19" y="21"/>
                    <a:pt x="19" y="21"/>
                    <a:pt x="19" y="21"/>
                  </a:cubicBezTo>
                  <a:cubicBezTo>
                    <a:pt x="16" y="19"/>
                    <a:pt x="14" y="15"/>
                    <a:pt x="14" y="11"/>
                  </a:cubicBezTo>
                  <a:cubicBezTo>
                    <a:pt x="14" y="6"/>
                    <a:pt x="16" y="2"/>
                    <a:pt x="20" y="0"/>
                  </a:cubicBezTo>
                  <a:cubicBezTo>
                    <a:pt x="3" y="0"/>
                    <a:pt x="3" y="0"/>
                    <a:pt x="3" y="0"/>
                  </a:cubicBezTo>
                  <a:cubicBezTo>
                    <a:pt x="3" y="1"/>
                    <a:pt x="3" y="1"/>
                    <a:pt x="3" y="1"/>
                  </a:cubicBezTo>
                  <a:cubicBezTo>
                    <a:pt x="3" y="3"/>
                    <a:pt x="2" y="4"/>
                    <a:pt x="1" y="4"/>
                  </a:cubicBezTo>
                  <a:cubicBezTo>
                    <a:pt x="0" y="4"/>
                    <a:pt x="0" y="4"/>
                    <a:pt x="0" y="4"/>
                  </a:cubicBezTo>
                  <a:cubicBezTo>
                    <a:pt x="0" y="18"/>
                    <a:pt x="0" y="18"/>
                    <a:pt x="0" y="18"/>
                  </a:cubicBezTo>
                  <a:cubicBezTo>
                    <a:pt x="1" y="18"/>
                    <a:pt x="1" y="18"/>
                    <a:pt x="1" y="18"/>
                  </a:cubicBezTo>
                  <a:cubicBezTo>
                    <a:pt x="2" y="18"/>
                    <a:pt x="3" y="19"/>
                    <a:pt x="3" y="21"/>
                  </a:cubicBezTo>
                  <a:close/>
                  <a:moveTo>
                    <a:pt x="6" y="9"/>
                  </a:moveTo>
                  <a:cubicBezTo>
                    <a:pt x="8" y="9"/>
                    <a:pt x="9" y="10"/>
                    <a:pt x="9" y="11"/>
                  </a:cubicBezTo>
                  <a:cubicBezTo>
                    <a:pt x="9" y="12"/>
                    <a:pt x="8" y="13"/>
                    <a:pt x="6" y="13"/>
                  </a:cubicBezTo>
                  <a:cubicBezTo>
                    <a:pt x="5" y="13"/>
                    <a:pt x="4" y="12"/>
                    <a:pt x="4" y="11"/>
                  </a:cubicBezTo>
                  <a:cubicBezTo>
                    <a:pt x="4" y="10"/>
                    <a:pt x="5" y="9"/>
                    <a:pt x="6" y="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2" name="Freeform 22">
              <a:extLst>
                <a:ext uri="{FF2B5EF4-FFF2-40B4-BE49-F238E27FC236}">
                  <a16:creationId xmlns:a16="http://schemas.microsoft.com/office/drawing/2014/main" id="{03AE0CE2-6FA0-4347-B85C-A12F04C2881C}"/>
                </a:ext>
              </a:extLst>
            </p:cNvPr>
            <p:cNvSpPr>
              <a:spLocks noEditPoints="1"/>
            </p:cNvSpPr>
            <p:nvPr/>
          </p:nvSpPr>
          <p:spPr bwMode="auto">
            <a:xfrm>
              <a:off x="4838700" y="2046288"/>
              <a:ext cx="77788" cy="88900"/>
            </a:xfrm>
            <a:custGeom>
              <a:avLst/>
              <a:gdLst/>
              <a:ahLst/>
              <a:cxnLst>
                <a:cxn ang="0">
                  <a:pos x="6" y="11"/>
                </a:cxn>
                <a:cxn ang="0">
                  <a:pos x="1" y="21"/>
                </a:cxn>
                <a:cxn ang="0">
                  <a:pos x="15" y="21"/>
                </a:cxn>
                <a:cxn ang="0">
                  <a:pos x="15" y="21"/>
                </a:cxn>
                <a:cxn ang="0">
                  <a:pos x="17" y="18"/>
                </a:cxn>
                <a:cxn ang="0">
                  <a:pos x="18" y="18"/>
                </a:cxn>
                <a:cxn ang="0">
                  <a:pos x="18" y="4"/>
                </a:cxn>
                <a:cxn ang="0">
                  <a:pos x="17" y="4"/>
                </a:cxn>
                <a:cxn ang="0">
                  <a:pos x="15" y="1"/>
                </a:cxn>
                <a:cxn ang="0">
                  <a:pos x="15" y="0"/>
                </a:cxn>
                <a:cxn ang="0">
                  <a:pos x="0" y="0"/>
                </a:cxn>
                <a:cxn ang="0">
                  <a:pos x="6" y="11"/>
                </a:cxn>
                <a:cxn ang="0">
                  <a:pos x="11" y="9"/>
                </a:cxn>
                <a:cxn ang="0">
                  <a:pos x="14" y="11"/>
                </a:cxn>
                <a:cxn ang="0">
                  <a:pos x="11" y="13"/>
                </a:cxn>
                <a:cxn ang="0">
                  <a:pos x="9" y="11"/>
                </a:cxn>
                <a:cxn ang="0">
                  <a:pos x="11" y="9"/>
                </a:cxn>
              </a:cxnLst>
              <a:rect l="0" t="0" r="r" b="b"/>
              <a:pathLst>
                <a:path w="18" h="21">
                  <a:moveTo>
                    <a:pt x="6" y="11"/>
                  </a:moveTo>
                  <a:cubicBezTo>
                    <a:pt x="6" y="15"/>
                    <a:pt x="4" y="19"/>
                    <a:pt x="1" y="21"/>
                  </a:cubicBezTo>
                  <a:cubicBezTo>
                    <a:pt x="15" y="21"/>
                    <a:pt x="15" y="21"/>
                    <a:pt x="15" y="21"/>
                  </a:cubicBezTo>
                  <a:cubicBezTo>
                    <a:pt x="15" y="21"/>
                    <a:pt x="15" y="21"/>
                    <a:pt x="15" y="21"/>
                  </a:cubicBezTo>
                  <a:cubicBezTo>
                    <a:pt x="15" y="19"/>
                    <a:pt x="16" y="18"/>
                    <a:pt x="17" y="18"/>
                  </a:cubicBezTo>
                  <a:cubicBezTo>
                    <a:pt x="18" y="18"/>
                    <a:pt x="18" y="18"/>
                    <a:pt x="18" y="18"/>
                  </a:cubicBezTo>
                  <a:cubicBezTo>
                    <a:pt x="18" y="4"/>
                    <a:pt x="18" y="4"/>
                    <a:pt x="18" y="4"/>
                  </a:cubicBezTo>
                  <a:cubicBezTo>
                    <a:pt x="17" y="4"/>
                    <a:pt x="17" y="4"/>
                    <a:pt x="17" y="4"/>
                  </a:cubicBezTo>
                  <a:cubicBezTo>
                    <a:pt x="16" y="4"/>
                    <a:pt x="15" y="3"/>
                    <a:pt x="15" y="1"/>
                  </a:cubicBezTo>
                  <a:cubicBezTo>
                    <a:pt x="15" y="0"/>
                    <a:pt x="15" y="0"/>
                    <a:pt x="15" y="0"/>
                  </a:cubicBezTo>
                  <a:cubicBezTo>
                    <a:pt x="0" y="0"/>
                    <a:pt x="0" y="0"/>
                    <a:pt x="0" y="0"/>
                  </a:cubicBezTo>
                  <a:cubicBezTo>
                    <a:pt x="4" y="2"/>
                    <a:pt x="6" y="6"/>
                    <a:pt x="6" y="11"/>
                  </a:cubicBezTo>
                  <a:close/>
                  <a:moveTo>
                    <a:pt x="11" y="9"/>
                  </a:moveTo>
                  <a:cubicBezTo>
                    <a:pt x="13" y="9"/>
                    <a:pt x="14" y="10"/>
                    <a:pt x="14" y="11"/>
                  </a:cubicBezTo>
                  <a:cubicBezTo>
                    <a:pt x="14" y="12"/>
                    <a:pt x="13" y="13"/>
                    <a:pt x="11" y="13"/>
                  </a:cubicBezTo>
                  <a:cubicBezTo>
                    <a:pt x="10" y="13"/>
                    <a:pt x="9" y="12"/>
                    <a:pt x="9" y="11"/>
                  </a:cubicBezTo>
                  <a:cubicBezTo>
                    <a:pt x="9" y="10"/>
                    <a:pt x="10" y="9"/>
                    <a:pt x="11" y="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3" name="Freeform 23">
              <a:extLst>
                <a:ext uri="{FF2B5EF4-FFF2-40B4-BE49-F238E27FC236}">
                  <a16:creationId xmlns:a16="http://schemas.microsoft.com/office/drawing/2014/main" id="{8D1EDCDB-4B19-2040-BC3F-5B31EC577839}"/>
                </a:ext>
              </a:extLst>
            </p:cNvPr>
            <p:cNvSpPr>
              <a:spLocks/>
            </p:cNvSpPr>
            <p:nvPr/>
          </p:nvSpPr>
          <p:spPr bwMode="auto">
            <a:xfrm>
              <a:off x="4581525" y="1981200"/>
              <a:ext cx="73025" cy="73025"/>
            </a:xfrm>
            <a:custGeom>
              <a:avLst/>
              <a:gdLst/>
              <a:ahLst/>
              <a:cxnLst>
                <a:cxn ang="0">
                  <a:pos x="15" y="0"/>
                </a:cxn>
                <a:cxn ang="0">
                  <a:pos x="0" y="0"/>
                </a:cxn>
                <a:cxn ang="0">
                  <a:pos x="6" y="17"/>
                </a:cxn>
                <a:cxn ang="0">
                  <a:pos x="17" y="14"/>
                </a:cxn>
                <a:cxn ang="0">
                  <a:pos x="15" y="0"/>
                </a:cxn>
              </a:cxnLst>
              <a:rect l="0" t="0" r="r" b="b"/>
              <a:pathLst>
                <a:path w="17" h="17">
                  <a:moveTo>
                    <a:pt x="15" y="0"/>
                  </a:moveTo>
                  <a:cubicBezTo>
                    <a:pt x="0" y="0"/>
                    <a:pt x="0" y="0"/>
                    <a:pt x="0" y="0"/>
                  </a:cubicBezTo>
                  <a:cubicBezTo>
                    <a:pt x="1" y="6"/>
                    <a:pt x="3" y="12"/>
                    <a:pt x="6" y="17"/>
                  </a:cubicBezTo>
                  <a:cubicBezTo>
                    <a:pt x="9" y="16"/>
                    <a:pt x="13" y="15"/>
                    <a:pt x="17" y="14"/>
                  </a:cubicBezTo>
                  <a:cubicBezTo>
                    <a:pt x="16" y="10"/>
                    <a:pt x="15" y="5"/>
                    <a:pt x="15"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4" name="Freeform 24">
              <a:extLst>
                <a:ext uri="{FF2B5EF4-FFF2-40B4-BE49-F238E27FC236}">
                  <a16:creationId xmlns:a16="http://schemas.microsoft.com/office/drawing/2014/main" id="{4C3B3DAA-1A4C-DF4A-9F3E-34796C3B42C2}"/>
                </a:ext>
              </a:extLst>
            </p:cNvPr>
            <p:cNvSpPr>
              <a:spLocks/>
            </p:cNvSpPr>
            <p:nvPr/>
          </p:nvSpPr>
          <p:spPr bwMode="auto">
            <a:xfrm>
              <a:off x="4581525" y="1892300"/>
              <a:ext cx="73025" cy="73025"/>
            </a:xfrm>
            <a:custGeom>
              <a:avLst/>
              <a:gdLst/>
              <a:ahLst/>
              <a:cxnLst>
                <a:cxn ang="0">
                  <a:pos x="17" y="3"/>
                </a:cxn>
                <a:cxn ang="0">
                  <a:pos x="6" y="0"/>
                </a:cxn>
                <a:cxn ang="0">
                  <a:pos x="0" y="17"/>
                </a:cxn>
                <a:cxn ang="0">
                  <a:pos x="15" y="17"/>
                </a:cxn>
                <a:cxn ang="0">
                  <a:pos x="17" y="3"/>
                </a:cxn>
              </a:cxnLst>
              <a:rect l="0" t="0" r="r" b="b"/>
              <a:pathLst>
                <a:path w="17" h="17">
                  <a:moveTo>
                    <a:pt x="17" y="3"/>
                  </a:moveTo>
                  <a:cubicBezTo>
                    <a:pt x="13" y="2"/>
                    <a:pt x="9" y="1"/>
                    <a:pt x="6" y="0"/>
                  </a:cubicBezTo>
                  <a:cubicBezTo>
                    <a:pt x="3" y="5"/>
                    <a:pt x="1" y="11"/>
                    <a:pt x="0" y="17"/>
                  </a:cubicBezTo>
                  <a:cubicBezTo>
                    <a:pt x="15" y="17"/>
                    <a:pt x="15" y="17"/>
                    <a:pt x="15" y="17"/>
                  </a:cubicBezTo>
                  <a:cubicBezTo>
                    <a:pt x="15" y="12"/>
                    <a:pt x="16" y="7"/>
                    <a:pt x="17" y="3"/>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5" name="Freeform 25">
              <a:extLst>
                <a:ext uri="{FF2B5EF4-FFF2-40B4-BE49-F238E27FC236}">
                  <a16:creationId xmlns:a16="http://schemas.microsoft.com/office/drawing/2014/main" id="{5EEFCDB4-A34A-EE4F-8E23-753928DA2BCF}"/>
                </a:ext>
              </a:extLst>
            </p:cNvPr>
            <p:cNvSpPr>
              <a:spLocks/>
            </p:cNvSpPr>
            <p:nvPr/>
          </p:nvSpPr>
          <p:spPr bwMode="auto">
            <a:xfrm>
              <a:off x="4616450" y="2058988"/>
              <a:ext cx="60325" cy="50800"/>
            </a:xfrm>
            <a:custGeom>
              <a:avLst/>
              <a:gdLst/>
              <a:ahLst/>
              <a:cxnLst>
                <a:cxn ang="0">
                  <a:pos x="10" y="0"/>
                </a:cxn>
                <a:cxn ang="0">
                  <a:pos x="0" y="2"/>
                </a:cxn>
                <a:cxn ang="0">
                  <a:pos x="14" y="12"/>
                </a:cxn>
                <a:cxn ang="0">
                  <a:pos x="14" y="9"/>
                </a:cxn>
                <a:cxn ang="0">
                  <a:pos x="12" y="6"/>
                </a:cxn>
                <a:cxn ang="0">
                  <a:pos x="10" y="0"/>
                </a:cxn>
              </a:cxnLst>
              <a:rect l="0" t="0" r="r" b="b"/>
              <a:pathLst>
                <a:path w="14" h="12">
                  <a:moveTo>
                    <a:pt x="10" y="0"/>
                  </a:moveTo>
                  <a:cubicBezTo>
                    <a:pt x="7" y="1"/>
                    <a:pt x="4" y="1"/>
                    <a:pt x="0" y="2"/>
                  </a:cubicBezTo>
                  <a:cubicBezTo>
                    <a:pt x="4" y="7"/>
                    <a:pt x="9" y="10"/>
                    <a:pt x="14" y="12"/>
                  </a:cubicBezTo>
                  <a:cubicBezTo>
                    <a:pt x="14" y="9"/>
                    <a:pt x="14" y="9"/>
                    <a:pt x="14" y="9"/>
                  </a:cubicBezTo>
                  <a:cubicBezTo>
                    <a:pt x="14" y="8"/>
                    <a:pt x="13" y="7"/>
                    <a:pt x="12" y="6"/>
                  </a:cubicBezTo>
                  <a:cubicBezTo>
                    <a:pt x="12" y="4"/>
                    <a:pt x="11" y="2"/>
                    <a:pt x="10"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6" name="Freeform 26">
              <a:extLst>
                <a:ext uri="{FF2B5EF4-FFF2-40B4-BE49-F238E27FC236}">
                  <a16:creationId xmlns:a16="http://schemas.microsoft.com/office/drawing/2014/main" id="{FF4B9E79-5C19-FE42-9361-D7FCF91B0D50}"/>
                </a:ext>
              </a:extLst>
            </p:cNvPr>
            <p:cNvSpPr>
              <a:spLocks/>
            </p:cNvSpPr>
            <p:nvPr/>
          </p:nvSpPr>
          <p:spPr bwMode="auto">
            <a:xfrm>
              <a:off x="4813300" y="1981200"/>
              <a:ext cx="68263" cy="39687"/>
            </a:xfrm>
            <a:custGeom>
              <a:avLst/>
              <a:gdLst/>
              <a:ahLst/>
              <a:cxnLst>
                <a:cxn ang="0">
                  <a:pos x="0" y="9"/>
                </a:cxn>
                <a:cxn ang="0">
                  <a:pos x="14" y="9"/>
                </a:cxn>
                <a:cxn ang="0">
                  <a:pos x="16" y="0"/>
                </a:cxn>
                <a:cxn ang="0">
                  <a:pos x="1" y="0"/>
                </a:cxn>
                <a:cxn ang="0">
                  <a:pos x="0" y="9"/>
                </a:cxn>
              </a:cxnLst>
              <a:rect l="0" t="0" r="r" b="b"/>
              <a:pathLst>
                <a:path w="16" h="9">
                  <a:moveTo>
                    <a:pt x="0" y="9"/>
                  </a:moveTo>
                  <a:cubicBezTo>
                    <a:pt x="14" y="9"/>
                    <a:pt x="14" y="9"/>
                    <a:pt x="14" y="9"/>
                  </a:cubicBezTo>
                  <a:cubicBezTo>
                    <a:pt x="15" y="6"/>
                    <a:pt x="15" y="3"/>
                    <a:pt x="16" y="0"/>
                  </a:cubicBezTo>
                  <a:cubicBezTo>
                    <a:pt x="1" y="0"/>
                    <a:pt x="1" y="0"/>
                    <a:pt x="1" y="0"/>
                  </a:cubicBezTo>
                  <a:cubicBezTo>
                    <a:pt x="1" y="3"/>
                    <a:pt x="1" y="6"/>
                    <a:pt x="0" y="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7" name="Freeform 27">
              <a:extLst>
                <a:ext uri="{FF2B5EF4-FFF2-40B4-BE49-F238E27FC236}">
                  <a16:creationId xmlns:a16="http://schemas.microsoft.com/office/drawing/2014/main" id="{24E7C062-1C61-8647-83DA-CD3E9BEFF0AA}"/>
                </a:ext>
              </a:extLst>
            </p:cNvPr>
            <p:cNvSpPr>
              <a:spLocks/>
            </p:cNvSpPr>
            <p:nvPr/>
          </p:nvSpPr>
          <p:spPr bwMode="auto">
            <a:xfrm>
              <a:off x="4765675" y="1828800"/>
              <a:ext cx="82550" cy="58737"/>
            </a:xfrm>
            <a:custGeom>
              <a:avLst/>
              <a:gdLst/>
              <a:ahLst/>
              <a:cxnLst>
                <a:cxn ang="0">
                  <a:pos x="7" y="9"/>
                </a:cxn>
                <a:cxn ang="0">
                  <a:pos x="9" y="14"/>
                </a:cxn>
                <a:cxn ang="0">
                  <a:pos x="19" y="12"/>
                </a:cxn>
                <a:cxn ang="0">
                  <a:pos x="0" y="0"/>
                </a:cxn>
                <a:cxn ang="0">
                  <a:pos x="0" y="1"/>
                </a:cxn>
                <a:cxn ang="0">
                  <a:pos x="7" y="9"/>
                </a:cxn>
              </a:cxnLst>
              <a:rect l="0" t="0" r="r" b="b"/>
              <a:pathLst>
                <a:path w="19" h="14">
                  <a:moveTo>
                    <a:pt x="7" y="9"/>
                  </a:moveTo>
                  <a:cubicBezTo>
                    <a:pt x="7" y="10"/>
                    <a:pt x="8" y="12"/>
                    <a:pt x="9" y="14"/>
                  </a:cubicBezTo>
                  <a:cubicBezTo>
                    <a:pt x="12" y="14"/>
                    <a:pt x="16" y="13"/>
                    <a:pt x="19" y="12"/>
                  </a:cubicBezTo>
                  <a:cubicBezTo>
                    <a:pt x="14" y="6"/>
                    <a:pt x="7" y="2"/>
                    <a:pt x="0" y="0"/>
                  </a:cubicBezTo>
                  <a:cubicBezTo>
                    <a:pt x="0" y="1"/>
                    <a:pt x="0" y="1"/>
                    <a:pt x="0" y="1"/>
                  </a:cubicBezTo>
                  <a:cubicBezTo>
                    <a:pt x="3" y="3"/>
                    <a:pt x="5" y="5"/>
                    <a:pt x="7" y="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8" name="Freeform 28">
              <a:extLst>
                <a:ext uri="{FF2B5EF4-FFF2-40B4-BE49-F238E27FC236}">
                  <a16:creationId xmlns:a16="http://schemas.microsoft.com/office/drawing/2014/main" id="{66D199E4-5C3F-5143-8B54-74D1A45691A8}"/>
                </a:ext>
              </a:extLst>
            </p:cNvPr>
            <p:cNvSpPr>
              <a:spLocks/>
            </p:cNvSpPr>
            <p:nvPr/>
          </p:nvSpPr>
          <p:spPr bwMode="auto">
            <a:xfrm>
              <a:off x="4616450" y="1828800"/>
              <a:ext cx="80963" cy="58737"/>
            </a:xfrm>
            <a:custGeom>
              <a:avLst/>
              <a:gdLst/>
              <a:ahLst/>
              <a:cxnLst>
                <a:cxn ang="0">
                  <a:pos x="10" y="14"/>
                </a:cxn>
                <a:cxn ang="0">
                  <a:pos x="19" y="1"/>
                </a:cxn>
                <a:cxn ang="0">
                  <a:pos x="19" y="0"/>
                </a:cxn>
                <a:cxn ang="0">
                  <a:pos x="0" y="12"/>
                </a:cxn>
                <a:cxn ang="0">
                  <a:pos x="10" y="14"/>
                </a:cxn>
              </a:cxnLst>
              <a:rect l="0" t="0" r="r" b="b"/>
              <a:pathLst>
                <a:path w="19" h="14">
                  <a:moveTo>
                    <a:pt x="10" y="14"/>
                  </a:moveTo>
                  <a:cubicBezTo>
                    <a:pt x="12" y="8"/>
                    <a:pt x="15" y="4"/>
                    <a:pt x="19" y="1"/>
                  </a:cubicBezTo>
                  <a:cubicBezTo>
                    <a:pt x="19" y="0"/>
                    <a:pt x="19" y="0"/>
                    <a:pt x="19" y="0"/>
                  </a:cubicBezTo>
                  <a:cubicBezTo>
                    <a:pt x="12" y="2"/>
                    <a:pt x="5" y="6"/>
                    <a:pt x="0" y="12"/>
                  </a:cubicBezTo>
                  <a:cubicBezTo>
                    <a:pt x="3" y="13"/>
                    <a:pt x="7" y="14"/>
                    <a:pt x="10" y="1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9" name="Freeform 29">
              <a:extLst>
                <a:ext uri="{FF2B5EF4-FFF2-40B4-BE49-F238E27FC236}">
                  <a16:creationId xmlns:a16="http://schemas.microsoft.com/office/drawing/2014/main" id="{E47E97ED-E3FE-C348-B693-FCFB2850485C}"/>
                </a:ext>
              </a:extLst>
            </p:cNvPr>
            <p:cNvSpPr>
              <a:spLocks/>
            </p:cNvSpPr>
            <p:nvPr/>
          </p:nvSpPr>
          <p:spPr bwMode="auto">
            <a:xfrm>
              <a:off x="4808538" y="1892300"/>
              <a:ext cx="73025" cy="73025"/>
            </a:xfrm>
            <a:custGeom>
              <a:avLst/>
              <a:gdLst/>
              <a:ahLst/>
              <a:cxnLst>
                <a:cxn ang="0">
                  <a:pos x="2" y="17"/>
                </a:cxn>
                <a:cxn ang="0">
                  <a:pos x="17" y="17"/>
                </a:cxn>
                <a:cxn ang="0">
                  <a:pos x="11" y="0"/>
                </a:cxn>
                <a:cxn ang="0">
                  <a:pos x="0" y="3"/>
                </a:cxn>
                <a:cxn ang="0">
                  <a:pos x="2" y="17"/>
                </a:cxn>
              </a:cxnLst>
              <a:rect l="0" t="0" r="r" b="b"/>
              <a:pathLst>
                <a:path w="17" h="17">
                  <a:moveTo>
                    <a:pt x="2" y="17"/>
                  </a:moveTo>
                  <a:cubicBezTo>
                    <a:pt x="17" y="17"/>
                    <a:pt x="17" y="17"/>
                    <a:pt x="17" y="17"/>
                  </a:cubicBezTo>
                  <a:cubicBezTo>
                    <a:pt x="16" y="11"/>
                    <a:pt x="14" y="5"/>
                    <a:pt x="11" y="0"/>
                  </a:cubicBezTo>
                  <a:cubicBezTo>
                    <a:pt x="8" y="1"/>
                    <a:pt x="4" y="2"/>
                    <a:pt x="0" y="3"/>
                  </a:cubicBezTo>
                  <a:cubicBezTo>
                    <a:pt x="1" y="7"/>
                    <a:pt x="2" y="12"/>
                    <a:pt x="2" y="1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0" name="Freeform 30">
              <a:extLst>
                <a:ext uri="{FF2B5EF4-FFF2-40B4-BE49-F238E27FC236}">
                  <a16:creationId xmlns:a16="http://schemas.microsoft.com/office/drawing/2014/main" id="{509A44E6-D1C4-9B44-944D-16D462A87485}"/>
                </a:ext>
              </a:extLst>
            </p:cNvPr>
            <p:cNvSpPr>
              <a:spLocks/>
            </p:cNvSpPr>
            <p:nvPr/>
          </p:nvSpPr>
          <p:spPr bwMode="auto">
            <a:xfrm>
              <a:off x="4740275" y="1836738"/>
              <a:ext cx="47625" cy="60325"/>
            </a:xfrm>
            <a:custGeom>
              <a:avLst/>
              <a:gdLst/>
              <a:ahLst/>
              <a:cxnLst>
                <a:cxn ang="0">
                  <a:pos x="4" y="2"/>
                </a:cxn>
                <a:cxn ang="0">
                  <a:pos x="0" y="0"/>
                </a:cxn>
                <a:cxn ang="0">
                  <a:pos x="0" y="14"/>
                </a:cxn>
                <a:cxn ang="0">
                  <a:pos x="11" y="13"/>
                </a:cxn>
                <a:cxn ang="0">
                  <a:pos x="4" y="2"/>
                </a:cxn>
              </a:cxnLst>
              <a:rect l="0" t="0" r="r" b="b"/>
              <a:pathLst>
                <a:path w="11" h="14">
                  <a:moveTo>
                    <a:pt x="4" y="2"/>
                  </a:moveTo>
                  <a:cubicBezTo>
                    <a:pt x="3" y="1"/>
                    <a:pt x="1" y="0"/>
                    <a:pt x="0" y="0"/>
                  </a:cubicBezTo>
                  <a:cubicBezTo>
                    <a:pt x="0" y="14"/>
                    <a:pt x="0" y="14"/>
                    <a:pt x="0" y="14"/>
                  </a:cubicBezTo>
                  <a:cubicBezTo>
                    <a:pt x="4" y="14"/>
                    <a:pt x="7" y="13"/>
                    <a:pt x="11" y="13"/>
                  </a:cubicBezTo>
                  <a:cubicBezTo>
                    <a:pt x="9" y="8"/>
                    <a:pt x="6" y="4"/>
                    <a:pt x="4" y="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1" name="Freeform 31">
              <a:extLst>
                <a:ext uri="{FF2B5EF4-FFF2-40B4-BE49-F238E27FC236}">
                  <a16:creationId xmlns:a16="http://schemas.microsoft.com/office/drawing/2014/main" id="{1DE559A5-05E4-E44B-9906-18592CC29570}"/>
                </a:ext>
              </a:extLst>
            </p:cNvPr>
            <p:cNvSpPr>
              <a:spLocks/>
            </p:cNvSpPr>
            <p:nvPr/>
          </p:nvSpPr>
          <p:spPr bwMode="auto">
            <a:xfrm>
              <a:off x="4664075" y="1981200"/>
              <a:ext cx="58738" cy="55562"/>
            </a:xfrm>
            <a:custGeom>
              <a:avLst/>
              <a:gdLst/>
              <a:ahLst/>
              <a:cxnLst>
                <a:cxn ang="0">
                  <a:pos x="14" y="0"/>
                </a:cxn>
                <a:cxn ang="0">
                  <a:pos x="0" y="0"/>
                </a:cxn>
                <a:cxn ang="0">
                  <a:pos x="2" y="13"/>
                </a:cxn>
                <a:cxn ang="0">
                  <a:pos x="3" y="13"/>
                </a:cxn>
                <a:cxn ang="0">
                  <a:pos x="3" y="9"/>
                </a:cxn>
                <a:cxn ang="0">
                  <a:pos x="14" y="9"/>
                </a:cxn>
                <a:cxn ang="0">
                  <a:pos x="14" y="0"/>
                </a:cxn>
              </a:cxnLst>
              <a:rect l="0" t="0" r="r" b="b"/>
              <a:pathLst>
                <a:path w="14" h="13">
                  <a:moveTo>
                    <a:pt x="14" y="0"/>
                  </a:moveTo>
                  <a:cubicBezTo>
                    <a:pt x="0" y="0"/>
                    <a:pt x="0" y="0"/>
                    <a:pt x="0" y="0"/>
                  </a:cubicBezTo>
                  <a:cubicBezTo>
                    <a:pt x="0" y="5"/>
                    <a:pt x="1" y="9"/>
                    <a:pt x="2" y="13"/>
                  </a:cubicBezTo>
                  <a:cubicBezTo>
                    <a:pt x="2" y="13"/>
                    <a:pt x="3" y="13"/>
                    <a:pt x="3" y="13"/>
                  </a:cubicBezTo>
                  <a:cubicBezTo>
                    <a:pt x="3" y="9"/>
                    <a:pt x="3" y="9"/>
                    <a:pt x="3" y="9"/>
                  </a:cubicBezTo>
                  <a:cubicBezTo>
                    <a:pt x="14" y="9"/>
                    <a:pt x="14" y="9"/>
                    <a:pt x="14" y="9"/>
                  </a:cubicBezTo>
                  <a:lnTo>
                    <a:pt x="1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2" name="Freeform 32">
              <a:extLst>
                <a:ext uri="{FF2B5EF4-FFF2-40B4-BE49-F238E27FC236}">
                  <a16:creationId xmlns:a16="http://schemas.microsoft.com/office/drawing/2014/main" id="{D3C295EF-1F41-CC47-885E-D8267623EA8C}"/>
                </a:ext>
              </a:extLst>
            </p:cNvPr>
            <p:cNvSpPr>
              <a:spLocks/>
            </p:cNvSpPr>
            <p:nvPr/>
          </p:nvSpPr>
          <p:spPr bwMode="auto">
            <a:xfrm>
              <a:off x="4664075" y="1909763"/>
              <a:ext cx="58738" cy="55562"/>
            </a:xfrm>
            <a:custGeom>
              <a:avLst/>
              <a:gdLst/>
              <a:ahLst/>
              <a:cxnLst>
                <a:cxn ang="0">
                  <a:pos x="0" y="13"/>
                </a:cxn>
                <a:cxn ang="0">
                  <a:pos x="14" y="13"/>
                </a:cxn>
                <a:cxn ang="0">
                  <a:pos x="14" y="1"/>
                </a:cxn>
                <a:cxn ang="0">
                  <a:pos x="2" y="0"/>
                </a:cxn>
                <a:cxn ang="0">
                  <a:pos x="0" y="13"/>
                </a:cxn>
              </a:cxnLst>
              <a:rect l="0" t="0" r="r" b="b"/>
              <a:pathLst>
                <a:path w="14" h="13">
                  <a:moveTo>
                    <a:pt x="0" y="13"/>
                  </a:moveTo>
                  <a:cubicBezTo>
                    <a:pt x="14" y="13"/>
                    <a:pt x="14" y="13"/>
                    <a:pt x="14" y="13"/>
                  </a:cubicBezTo>
                  <a:cubicBezTo>
                    <a:pt x="14" y="1"/>
                    <a:pt x="14" y="1"/>
                    <a:pt x="14" y="1"/>
                  </a:cubicBezTo>
                  <a:cubicBezTo>
                    <a:pt x="10" y="1"/>
                    <a:pt x="6" y="0"/>
                    <a:pt x="2" y="0"/>
                  </a:cubicBezTo>
                  <a:cubicBezTo>
                    <a:pt x="1" y="4"/>
                    <a:pt x="0" y="8"/>
                    <a:pt x="0" y="13"/>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3" name="Freeform 33">
              <a:extLst>
                <a:ext uri="{FF2B5EF4-FFF2-40B4-BE49-F238E27FC236}">
                  <a16:creationId xmlns:a16="http://schemas.microsoft.com/office/drawing/2014/main" id="{A3E50185-A491-A447-A1F4-3592AEE494C1}"/>
                </a:ext>
              </a:extLst>
            </p:cNvPr>
            <p:cNvSpPr>
              <a:spLocks/>
            </p:cNvSpPr>
            <p:nvPr/>
          </p:nvSpPr>
          <p:spPr bwMode="auto">
            <a:xfrm>
              <a:off x="4676775" y="1836738"/>
              <a:ext cx="46038" cy="60325"/>
            </a:xfrm>
            <a:custGeom>
              <a:avLst/>
              <a:gdLst/>
              <a:ahLst/>
              <a:cxnLst>
                <a:cxn ang="0">
                  <a:pos x="0" y="13"/>
                </a:cxn>
                <a:cxn ang="0">
                  <a:pos x="11" y="14"/>
                </a:cxn>
                <a:cxn ang="0">
                  <a:pos x="11" y="0"/>
                </a:cxn>
                <a:cxn ang="0">
                  <a:pos x="7" y="2"/>
                </a:cxn>
                <a:cxn ang="0">
                  <a:pos x="2" y="9"/>
                </a:cxn>
                <a:cxn ang="0">
                  <a:pos x="0" y="13"/>
                </a:cxn>
              </a:cxnLst>
              <a:rect l="0" t="0" r="r" b="b"/>
              <a:pathLst>
                <a:path w="11" h="14">
                  <a:moveTo>
                    <a:pt x="0" y="13"/>
                  </a:moveTo>
                  <a:cubicBezTo>
                    <a:pt x="4" y="13"/>
                    <a:pt x="7" y="14"/>
                    <a:pt x="11" y="14"/>
                  </a:cubicBezTo>
                  <a:cubicBezTo>
                    <a:pt x="11" y="0"/>
                    <a:pt x="11" y="0"/>
                    <a:pt x="11" y="0"/>
                  </a:cubicBezTo>
                  <a:cubicBezTo>
                    <a:pt x="10" y="0"/>
                    <a:pt x="9" y="1"/>
                    <a:pt x="7" y="2"/>
                  </a:cubicBezTo>
                  <a:cubicBezTo>
                    <a:pt x="5" y="3"/>
                    <a:pt x="4" y="6"/>
                    <a:pt x="2" y="9"/>
                  </a:cubicBezTo>
                  <a:cubicBezTo>
                    <a:pt x="1" y="10"/>
                    <a:pt x="1" y="11"/>
                    <a:pt x="0" y="13"/>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4" name="Freeform 34">
              <a:extLst>
                <a:ext uri="{FF2B5EF4-FFF2-40B4-BE49-F238E27FC236}">
                  <a16:creationId xmlns:a16="http://schemas.microsoft.com/office/drawing/2014/main" id="{4C659B2E-009C-BE44-8D3A-7C01B0A5551F}"/>
                </a:ext>
              </a:extLst>
            </p:cNvPr>
            <p:cNvSpPr>
              <a:spLocks/>
            </p:cNvSpPr>
            <p:nvPr/>
          </p:nvSpPr>
          <p:spPr bwMode="auto">
            <a:xfrm>
              <a:off x="4740275" y="1909763"/>
              <a:ext cx="60325" cy="55562"/>
            </a:xfrm>
            <a:custGeom>
              <a:avLst/>
              <a:gdLst/>
              <a:ahLst/>
              <a:cxnLst>
                <a:cxn ang="0">
                  <a:pos x="12" y="0"/>
                </a:cxn>
                <a:cxn ang="0">
                  <a:pos x="0" y="1"/>
                </a:cxn>
                <a:cxn ang="0">
                  <a:pos x="0" y="13"/>
                </a:cxn>
                <a:cxn ang="0">
                  <a:pos x="14" y="13"/>
                </a:cxn>
                <a:cxn ang="0">
                  <a:pos x="12" y="0"/>
                </a:cxn>
              </a:cxnLst>
              <a:rect l="0" t="0" r="r" b="b"/>
              <a:pathLst>
                <a:path w="14" h="13">
                  <a:moveTo>
                    <a:pt x="12" y="0"/>
                  </a:moveTo>
                  <a:cubicBezTo>
                    <a:pt x="8" y="0"/>
                    <a:pt x="4" y="1"/>
                    <a:pt x="0" y="1"/>
                  </a:cubicBezTo>
                  <a:cubicBezTo>
                    <a:pt x="0" y="13"/>
                    <a:pt x="0" y="13"/>
                    <a:pt x="0" y="13"/>
                  </a:cubicBezTo>
                  <a:cubicBezTo>
                    <a:pt x="14" y="13"/>
                    <a:pt x="14" y="13"/>
                    <a:pt x="14" y="13"/>
                  </a:cubicBezTo>
                  <a:cubicBezTo>
                    <a:pt x="14" y="8"/>
                    <a:pt x="13" y="4"/>
                    <a:pt x="12"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5" name="Freeform 35">
              <a:extLst>
                <a:ext uri="{FF2B5EF4-FFF2-40B4-BE49-F238E27FC236}">
                  <a16:creationId xmlns:a16="http://schemas.microsoft.com/office/drawing/2014/main" id="{FA683476-E3D0-B645-8E1C-49551534C014}"/>
                </a:ext>
              </a:extLst>
            </p:cNvPr>
            <p:cNvSpPr>
              <a:spLocks/>
            </p:cNvSpPr>
            <p:nvPr/>
          </p:nvSpPr>
          <p:spPr bwMode="auto">
            <a:xfrm>
              <a:off x="4740275" y="1981200"/>
              <a:ext cx="60325" cy="39687"/>
            </a:xfrm>
            <a:custGeom>
              <a:avLst/>
              <a:gdLst/>
              <a:ahLst/>
              <a:cxnLst>
                <a:cxn ang="0">
                  <a:pos x="14" y="0"/>
                </a:cxn>
                <a:cxn ang="0">
                  <a:pos x="0" y="0"/>
                </a:cxn>
                <a:cxn ang="0">
                  <a:pos x="0" y="9"/>
                </a:cxn>
                <a:cxn ang="0">
                  <a:pos x="13" y="9"/>
                </a:cxn>
                <a:cxn ang="0">
                  <a:pos x="14" y="0"/>
                </a:cxn>
              </a:cxnLst>
              <a:rect l="0" t="0" r="r" b="b"/>
              <a:pathLst>
                <a:path w="14" h="9">
                  <a:moveTo>
                    <a:pt x="14" y="0"/>
                  </a:moveTo>
                  <a:cubicBezTo>
                    <a:pt x="0" y="0"/>
                    <a:pt x="0" y="0"/>
                    <a:pt x="0" y="0"/>
                  </a:cubicBezTo>
                  <a:cubicBezTo>
                    <a:pt x="0" y="9"/>
                    <a:pt x="0" y="9"/>
                    <a:pt x="0" y="9"/>
                  </a:cubicBezTo>
                  <a:cubicBezTo>
                    <a:pt x="13" y="9"/>
                    <a:pt x="13" y="9"/>
                    <a:pt x="13" y="9"/>
                  </a:cubicBezTo>
                  <a:cubicBezTo>
                    <a:pt x="14" y="6"/>
                    <a:pt x="14" y="3"/>
                    <a:pt x="14"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17" name="Group 80">
            <a:extLst>
              <a:ext uri="{FF2B5EF4-FFF2-40B4-BE49-F238E27FC236}">
                <a16:creationId xmlns:a16="http://schemas.microsoft.com/office/drawing/2014/main" id="{1292E306-47C4-7A47-BB1C-946AACF3EF27}"/>
              </a:ext>
            </a:extLst>
          </p:cNvPr>
          <p:cNvGrpSpPr>
            <a:grpSpLocks noChangeAspect="1"/>
          </p:cNvGrpSpPr>
          <p:nvPr/>
        </p:nvGrpSpPr>
        <p:grpSpPr>
          <a:xfrm>
            <a:off x="8077844" y="3974755"/>
            <a:ext cx="398564" cy="548640"/>
            <a:chOff x="3291055" y="1604118"/>
            <a:chExt cx="552452" cy="760475"/>
          </a:xfrm>
          <a:solidFill>
            <a:schemeClr val="bg1"/>
          </a:solidFill>
          <a:effectLst>
            <a:outerShdw blurRad="50800" dist="38100" dir="2700000" algn="tl" rotWithShape="0">
              <a:prstClr val="black">
                <a:alpha val="40000"/>
              </a:prstClr>
            </a:outerShdw>
          </a:effectLst>
        </p:grpSpPr>
        <p:sp>
          <p:nvSpPr>
            <p:cNvPr id="118" name="Freeform 5">
              <a:extLst>
                <a:ext uri="{FF2B5EF4-FFF2-40B4-BE49-F238E27FC236}">
                  <a16:creationId xmlns:a16="http://schemas.microsoft.com/office/drawing/2014/main" id="{744AA479-88B0-5043-83E4-11F5D42242E0}"/>
                </a:ext>
              </a:extLst>
            </p:cNvPr>
            <p:cNvSpPr>
              <a:spLocks noEditPoints="1"/>
            </p:cNvSpPr>
            <p:nvPr/>
          </p:nvSpPr>
          <p:spPr bwMode="auto">
            <a:xfrm>
              <a:off x="3291055" y="1604118"/>
              <a:ext cx="552452" cy="760475"/>
            </a:xfrm>
            <a:custGeom>
              <a:avLst/>
              <a:gdLst/>
              <a:ahLst/>
              <a:cxnLst>
                <a:cxn ang="0">
                  <a:pos x="55" y="19"/>
                </a:cxn>
                <a:cxn ang="0">
                  <a:pos x="55" y="17"/>
                </a:cxn>
                <a:cxn ang="0">
                  <a:pos x="51" y="13"/>
                </a:cxn>
                <a:cxn ang="0">
                  <a:pos x="43" y="13"/>
                </a:cxn>
                <a:cxn ang="0">
                  <a:pos x="44" y="9"/>
                </a:cxn>
                <a:cxn ang="0">
                  <a:pos x="36" y="0"/>
                </a:cxn>
                <a:cxn ang="0">
                  <a:pos x="27" y="9"/>
                </a:cxn>
                <a:cxn ang="0">
                  <a:pos x="28" y="13"/>
                </a:cxn>
                <a:cxn ang="0">
                  <a:pos x="22" y="13"/>
                </a:cxn>
                <a:cxn ang="0">
                  <a:pos x="17" y="17"/>
                </a:cxn>
                <a:cxn ang="0">
                  <a:pos x="17" y="19"/>
                </a:cxn>
                <a:cxn ang="0">
                  <a:pos x="7" y="19"/>
                </a:cxn>
                <a:cxn ang="0">
                  <a:pos x="0" y="26"/>
                </a:cxn>
                <a:cxn ang="0">
                  <a:pos x="0" y="95"/>
                </a:cxn>
                <a:cxn ang="0">
                  <a:pos x="7" y="102"/>
                </a:cxn>
                <a:cxn ang="0">
                  <a:pos x="66" y="102"/>
                </a:cxn>
                <a:cxn ang="0">
                  <a:pos x="73" y="95"/>
                </a:cxn>
                <a:cxn ang="0">
                  <a:pos x="73" y="26"/>
                </a:cxn>
                <a:cxn ang="0">
                  <a:pos x="66" y="19"/>
                </a:cxn>
                <a:cxn ang="0">
                  <a:pos x="55" y="19"/>
                </a:cxn>
                <a:cxn ang="0">
                  <a:pos x="31" y="9"/>
                </a:cxn>
                <a:cxn ang="0">
                  <a:pos x="36" y="3"/>
                </a:cxn>
                <a:cxn ang="0">
                  <a:pos x="41" y="9"/>
                </a:cxn>
                <a:cxn ang="0">
                  <a:pos x="39" y="13"/>
                </a:cxn>
                <a:cxn ang="0">
                  <a:pos x="32" y="13"/>
                </a:cxn>
                <a:cxn ang="0">
                  <a:pos x="31" y="9"/>
                </a:cxn>
                <a:cxn ang="0">
                  <a:pos x="66" y="91"/>
                </a:cxn>
                <a:cxn ang="0">
                  <a:pos x="61" y="95"/>
                </a:cxn>
                <a:cxn ang="0">
                  <a:pos x="11" y="95"/>
                </a:cxn>
                <a:cxn ang="0">
                  <a:pos x="7" y="91"/>
                </a:cxn>
                <a:cxn ang="0">
                  <a:pos x="7" y="31"/>
                </a:cxn>
                <a:cxn ang="0">
                  <a:pos x="11" y="26"/>
                </a:cxn>
                <a:cxn ang="0">
                  <a:pos x="17" y="26"/>
                </a:cxn>
                <a:cxn ang="0">
                  <a:pos x="21" y="30"/>
                </a:cxn>
                <a:cxn ang="0">
                  <a:pos x="52" y="30"/>
                </a:cxn>
                <a:cxn ang="0">
                  <a:pos x="55" y="26"/>
                </a:cxn>
                <a:cxn ang="0">
                  <a:pos x="61" y="26"/>
                </a:cxn>
                <a:cxn ang="0">
                  <a:pos x="66" y="31"/>
                </a:cxn>
                <a:cxn ang="0">
                  <a:pos x="66" y="91"/>
                </a:cxn>
                <a:cxn ang="0">
                  <a:pos x="66" y="91"/>
                </a:cxn>
                <a:cxn ang="0">
                  <a:pos x="66" y="91"/>
                </a:cxn>
              </a:cxnLst>
              <a:rect l="0" t="0" r="r" b="b"/>
              <a:pathLst>
                <a:path w="73" h="102">
                  <a:moveTo>
                    <a:pt x="55" y="19"/>
                  </a:moveTo>
                  <a:cubicBezTo>
                    <a:pt x="55" y="17"/>
                    <a:pt x="55" y="17"/>
                    <a:pt x="55" y="17"/>
                  </a:cubicBezTo>
                  <a:cubicBezTo>
                    <a:pt x="55" y="15"/>
                    <a:pt x="53" y="13"/>
                    <a:pt x="51" y="13"/>
                  </a:cubicBezTo>
                  <a:cubicBezTo>
                    <a:pt x="43" y="13"/>
                    <a:pt x="43" y="13"/>
                    <a:pt x="43" y="13"/>
                  </a:cubicBezTo>
                  <a:cubicBezTo>
                    <a:pt x="44" y="11"/>
                    <a:pt x="44" y="10"/>
                    <a:pt x="44" y="9"/>
                  </a:cubicBezTo>
                  <a:cubicBezTo>
                    <a:pt x="44" y="4"/>
                    <a:pt x="40" y="0"/>
                    <a:pt x="36" y="0"/>
                  </a:cubicBezTo>
                  <a:cubicBezTo>
                    <a:pt x="31" y="0"/>
                    <a:pt x="27" y="4"/>
                    <a:pt x="27" y="9"/>
                  </a:cubicBezTo>
                  <a:cubicBezTo>
                    <a:pt x="27" y="10"/>
                    <a:pt x="27" y="11"/>
                    <a:pt x="28" y="13"/>
                  </a:cubicBezTo>
                  <a:cubicBezTo>
                    <a:pt x="22" y="13"/>
                    <a:pt x="22" y="13"/>
                    <a:pt x="22" y="13"/>
                  </a:cubicBezTo>
                  <a:cubicBezTo>
                    <a:pt x="19" y="13"/>
                    <a:pt x="17" y="15"/>
                    <a:pt x="17" y="17"/>
                  </a:cubicBezTo>
                  <a:cubicBezTo>
                    <a:pt x="17" y="19"/>
                    <a:pt x="17" y="19"/>
                    <a:pt x="17" y="19"/>
                  </a:cubicBezTo>
                  <a:cubicBezTo>
                    <a:pt x="7" y="19"/>
                    <a:pt x="7" y="19"/>
                    <a:pt x="7" y="19"/>
                  </a:cubicBezTo>
                  <a:cubicBezTo>
                    <a:pt x="3" y="19"/>
                    <a:pt x="0" y="23"/>
                    <a:pt x="0" y="26"/>
                  </a:cubicBezTo>
                  <a:cubicBezTo>
                    <a:pt x="0" y="95"/>
                    <a:pt x="0" y="95"/>
                    <a:pt x="0" y="95"/>
                  </a:cubicBezTo>
                  <a:cubicBezTo>
                    <a:pt x="0" y="99"/>
                    <a:pt x="3" y="102"/>
                    <a:pt x="7" y="102"/>
                  </a:cubicBezTo>
                  <a:cubicBezTo>
                    <a:pt x="66" y="102"/>
                    <a:pt x="66" y="102"/>
                    <a:pt x="66" y="102"/>
                  </a:cubicBezTo>
                  <a:cubicBezTo>
                    <a:pt x="70" y="102"/>
                    <a:pt x="73" y="99"/>
                    <a:pt x="73" y="95"/>
                  </a:cubicBezTo>
                  <a:cubicBezTo>
                    <a:pt x="73" y="26"/>
                    <a:pt x="73" y="26"/>
                    <a:pt x="73" y="26"/>
                  </a:cubicBezTo>
                  <a:cubicBezTo>
                    <a:pt x="73" y="23"/>
                    <a:pt x="70" y="19"/>
                    <a:pt x="66" y="19"/>
                  </a:cubicBezTo>
                  <a:lnTo>
                    <a:pt x="55" y="19"/>
                  </a:lnTo>
                  <a:close/>
                  <a:moveTo>
                    <a:pt x="31" y="9"/>
                  </a:moveTo>
                  <a:cubicBezTo>
                    <a:pt x="31" y="6"/>
                    <a:pt x="33" y="3"/>
                    <a:pt x="36" y="3"/>
                  </a:cubicBezTo>
                  <a:cubicBezTo>
                    <a:pt x="38" y="3"/>
                    <a:pt x="41" y="6"/>
                    <a:pt x="41" y="9"/>
                  </a:cubicBezTo>
                  <a:cubicBezTo>
                    <a:pt x="41" y="10"/>
                    <a:pt x="40" y="12"/>
                    <a:pt x="39" y="13"/>
                  </a:cubicBezTo>
                  <a:cubicBezTo>
                    <a:pt x="32" y="13"/>
                    <a:pt x="32" y="13"/>
                    <a:pt x="32" y="13"/>
                  </a:cubicBezTo>
                  <a:cubicBezTo>
                    <a:pt x="31" y="12"/>
                    <a:pt x="31" y="10"/>
                    <a:pt x="31" y="9"/>
                  </a:cubicBezTo>
                  <a:close/>
                  <a:moveTo>
                    <a:pt x="66" y="91"/>
                  </a:moveTo>
                  <a:cubicBezTo>
                    <a:pt x="66" y="94"/>
                    <a:pt x="64" y="95"/>
                    <a:pt x="61" y="95"/>
                  </a:cubicBezTo>
                  <a:cubicBezTo>
                    <a:pt x="11" y="95"/>
                    <a:pt x="11" y="95"/>
                    <a:pt x="11" y="95"/>
                  </a:cubicBezTo>
                  <a:cubicBezTo>
                    <a:pt x="9" y="95"/>
                    <a:pt x="7" y="94"/>
                    <a:pt x="7" y="91"/>
                  </a:cubicBezTo>
                  <a:cubicBezTo>
                    <a:pt x="7" y="31"/>
                    <a:pt x="7" y="31"/>
                    <a:pt x="7" y="31"/>
                  </a:cubicBezTo>
                  <a:cubicBezTo>
                    <a:pt x="7" y="28"/>
                    <a:pt x="9" y="26"/>
                    <a:pt x="11" y="26"/>
                  </a:cubicBezTo>
                  <a:cubicBezTo>
                    <a:pt x="17" y="26"/>
                    <a:pt x="17" y="26"/>
                    <a:pt x="17" y="26"/>
                  </a:cubicBezTo>
                  <a:cubicBezTo>
                    <a:pt x="17" y="28"/>
                    <a:pt x="19" y="30"/>
                    <a:pt x="21" y="30"/>
                  </a:cubicBezTo>
                  <a:cubicBezTo>
                    <a:pt x="52" y="30"/>
                    <a:pt x="52" y="30"/>
                    <a:pt x="52" y="30"/>
                  </a:cubicBezTo>
                  <a:cubicBezTo>
                    <a:pt x="54" y="30"/>
                    <a:pt x="55" y="28"/>
                    <a:pt x="55" y="26"/>
                  </a:cubicBezTo>
                  <a:cubicBezTo>
                    <a:pt x="61" y="26"/>
                    <a:pt x="61" y="26"/>
                    <a:pt x="61" y="26"/>
                  </a:cubicBezTo>
                  <a:cubicBezTo>
                    <a:pt x="64" y="26"/>
                    <a:pt x="66" y="28"/>
                    <a:pt x="66" y="31"/>
                  </a:cubicBezTo>
                  <a:lnTo>
                    <a:pt x="66" y="91"/>
                  </a:lnTo>
                  <a:close/>
                  <a:moveTo>
                    <a:pt x="66" y="91"/>
                  </a:moveTo>
                  <a:cubicBezTo>
                    <a:pt x="66" y="91"/>
                    <a:pt x="66" y="91"/>
                    <a:pt x="66" y="91"/>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9" name="Freeform 6">
              <a:extLst>
                <a:ext uri="{FF2B5EF4-FFF2-40B4-BE49-F238E27FC236}">
                  <a16:creationId xmlns:a16="http://schemas.microsoft.com/office/drawing/2014/main" id="{28410BE4-232F-2F4C-BCE8-56B1C4FB1AD2}"/>
                </a:ext>
              </a:extLst>
            </p:cNvPr>
            <p:cNvSpPr>
              <a:spLocks noEditPoints="1"/>
            </p:cNvSpPr>
            <p:nvPr/>
          </p:nvSpPr>
          <p:spPr bwMode="auto">
            <a:xfrm>
              <a:off x="3396771" y="1872387"/>
              <a:ext cx="90939" cy="89802"/>
            </a:xfrm>
            <a:custGeom>
              <a:avLst/>
              <a:gdLst/>
              <a:ahLst/>
              <a:cxnLst>
                <a:cxn ang="0">
                  <a:pos x="12" y="6"/>
                </a:cxn>
                <a:cxn ang="0">
                  <a:pos x="6" y="12"/>
                </a:cxn>
                <a:cxn ang="0">
                  <a:pos x="0" y="6"/>
                </a:cxn>
                <a:cxn ang="0">
                  <a:pos x="6" y="0"/>
                </a:cxn>
                <a:cxn ang="0">
                  <a:pos x="12" y="6"/>
                </a:cxn>
                <a:cxn ang="0">
                  <a:pos x="12" y="6"/>
                </a:cxn>
                <a:cxn ang="0">
                  <a:pos x="12" y="6"/>
                </a:cxn>
              </a:cxnLst>
              <a:rect l="0" t="0" r="r" b="b"/>
              <a:pathLst>
                <a:path w="12" h="12">
                  <a:moveTo>
                    <a:pt x="12" y="6"/>
                  </a:moveTo>
                  <a:cubicBezTo>
                    <a:pt x="12" y="9"/>
                    <a:pt x="9" y="12"/>
                    <a:pt x="6" y="12"/>
                  </a:cubicBezTo>
                  <a:cubicBezTo>
                    <a:pt x="3" y="12"/>
                    <a:pt x="0" y="9"/>
                    <a:pt x="0" y="6"/>
                  </a:cubicBezTo>
                  <a:cubicBezTo>
                    <a:pt x="0" y="3"/>
                    <a:pt x="3" y="0"/>
                    <a:pt x="6" y="0"/>
                  </a:cubicBezTo>
                  <a:cubicBezTo>
                    <a:pt x="9" y="0"/>
                    <a:pt x="12" y="3"/>
                    <a:pt x="12" y="6"/>
                  </a:cubicBezTo>
                  <a:close/>
                  <a:moveTo>
                    <a:pt x="12" y="6"/>
                  </a:moveTo>
                  <a:cubicBezTo>
                    <a:pt x="12" y="6"/>
                    <a:pt x="12" y="6"/>
                    <a:pt x="12"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0" name="Freeform 7">
              <a:extLst>
                <a:ext uri="{FF2B5EF4-FFF2-40B4-BE49-F238E27FC236}">
                  <a16:creationId xmlns:a16="http://schemas.microsoft.com/office/drawing/2014/main" id="{D91EA614-79FA-734F-82C1-C28927864624}"/>
                </a:ext>
              </a:extLst>
            </p:cNvPr>
            <p:cNvSpPr>
              <a:spLocks noEditPoints="1"/>
            </p:cNvSpPr>
            <p:nvPr/>
          </p:nvSpPr>
          <p:spPr bwMode="auto">
            <a:xfrm>
              <a:off x="3518402" y="1895122"/>
              <a:ext cx="211432" cy="44333"/>
            </a:xfrm>
            <a:custGeom>
              <a:avLst/>
              <a:gdLst/>
              <a:ahLst/>
              <a:cxnLst>
                <a:cxn ang="0">
                  <a:pos x="24" y="0"/>
                </a:cxn>
                <a:cxn ang="0">
                  <a:pos x="4" y="0"/>
                </a:cxn>
                <a:cxn ang="0">
                  <a:pos x="0" y="3"/>
                </a:cxn>
                <a:cxn ang="0">
                  <a:pos x="4" y="6"/>
                </a:cxn>
                <a:cxn ang="0">
                  <a:pos x="24" y="6"/>
                </a:cxn>
                <a:cxn ang="0">
                  <a:pos x="28" y="3"/>
                </a:cxn>
                <a:cxn ang="0">
                  <a:pos x="24" y="0"/>
                </a:cxn>
                <a:cxn ang="0">
                  <a:pos x="24" y="0"/>
                </a:cxn>
                <a:cxn ang="0">
                  <a:pos x="24" y="0"/>
                </a:cxn>
              </a:cxnLst>
              <a:rect l="0" t="0" r="r" b="b"/>
              <a:pathLst>
                <a:path w="28" h="6">
                  <a:moveTo>
                    <a:pt x="24" y="0"/>
                  </a:moveTo>
                  <a:cubicBezTo>
                    <a:pt x="4" y="0"/>
                    <a:pt x="4" y="0"/>
                    <a:pt x="4" y="0"/>
                  </a:cubicBezTo>
                  <a:cubicBezTo>
                    <a:pt x="2" y="0"/>
                    <a:pt x="0" y="1"/>
                    <a:pt x="0" y="3"/>
                  </a:cubicBezTo>
                  <a:cubicBezTo>
                    <a:pt x="0" y="5"/>
                    <a:pt x="2" y="6"/>
                    <a:pt x="4" y="6"/>
                  </a:cubicBezTo>
                  <a:cubicBezTo>
                    <a:pt x="24" y="6"/>
                    <a:pt x="24" y="6"/>
                    <a:pt x="24" y="6"/>
                  </a:cubicBezTo>
                  <a:cubicBezTo>
                    <a:pt x="26" y="6"/>
                    <a:pt x="28" y="5"/>
                    <a:pt x="28" y="3"/>
                  </a:cubicBezTo>
                  <a:cubicBezTo>
                    <a:pt x="28" y="1"/>
                    <a:pt x="26" y="0"/>
                    <a:pt x="24" y="0"/>
                  </a:cubicBezTo>
                  <a:close/>
                  <a:moveTo>
                    <a:pt x="24" y="0"/>
                  </a:moveTo>
                  <a:cubicBezTo>
                    <a:pt x="24" y="0"/>
                    <a:pt x="24" y="0"/>
                    <a:pt x="24"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1" name="Freeform 8">
              <a:extLst>
                <a:ext uri="{FF2B5EF4-FFF2-40B4-BE49-F238E27FC236}">
                  <a16:creationId xmlns:a16="http://schemas.microsoft.com/office/drawing/2014/main" id="{D355D34B-B993-3342-AB61-BBF3ECC17665}"/>
                </a:ext>
              </a:extLst>
            </p:cNvPr>
            <p:cNvSpPr>
              <a:spLocks noEditPoints="1"/>
            </p:cNvSpPr>
            <p:nvPr/>
          </p:nvSpPr>
          <p:spPr bwMode="auto">
            <a:xfrm>
              <a:off x="3396771" y="1999701"/>
              <a:ext cx="90939" cy="89802"/>
            </a:xfrm>
            <a:custGeom>
              <a:avLst/>
              <a:gdLst/>
              <a:ahLst/>
              <a:cxnLst>
                <a:cxn ang="0">
                  <a:pos x="12" y="6"/>
                </a:cxn>
                <a:cxn ang="0">
                  <a:pos x="6" y="12"/>
                </a:cxn>
                <a:cxn ang="0">
                  <a:pos x="0" y="6"/>
                </a:cxn>
                <a:cxn ang="0">
                  <a:pos x="6" y="0"/>
                </a:cxn>
                <a:cxn ang="0">
                  <a:pos x="12" y="6"/>
                </a:cxn>
                <a:cxn ang="0">
                  <a:pos x="12" y="6"/>
                </a:cxn>
                <a:cxn ang="0">
                  <a:pos x="12" y="6"/>
                </a:cxn>
              </a:cxnLst>
              <a:rect l="0" t="0" r="r" b="b"/>
              <a:pathLst>
                <a:path w="12" h="12">
                  <a:moveTo>
                    <a:pt x="12" y="6"/>
                  </a:moveTo>
                  <a:cubicBezTo>
                    <a:pt x="12" y="10"/>
                    <a:pt x="9" y="12"/>
                    <a:pt x="6" y="12"/>
                  </a:cubicBezTo>
                  <a:cubicBezTo>
                    <a:pt x="3" y="12"/>
                    <a:pt x="0" y="10"/>
                    <a:pt x="0" y="6"/>
                  </a:cubicBezTo>
                  <a:cubicBezTo>
                    <a:pt x="0" y="3"/>
                    <a:pt x="3" y="0"/>
                    <a:pt x="6" y="0"/>
                  </a:cubicBezTo>
                  <a:cubicBezTo>
                    <a:pt x="9" y="0"/>
                    <a:pt x="12" y="3"/>
                    <a:pt x="12" y="6"/>
                  </a:cubicBezTo>
                  <a:close/>
                  <a:moveTo>
                    <a:pt x="12" y="6"/>
                  </a:moveTo>
                  <a:cubicBezTo>
                    <a:pt x="12" y="6"/>
                    <a:pt x="12" y="6"/>
                    <a:pt x="12" y="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2" name="Freeform 9">
              <a:extLst>
                <a:ext uri="{FF2B5EF4-FFF2-40B4-BE49-F238E27FC236}">
                  <a16:creationId xmlns:a16="http://schemas.microsoft.com/office/drawing/2014/main" id="{22A9FAFF-04A2-B542-8BD7-20C5773A7F97}"/>
                </a:ext>
              </a:extLst>
            </p:cNvPr>
            <p:cNvSpPr>
              <a:spLocks noEditPoints="1"/>
            </p:cNvSpPr>
            <p:nvPr/>
          </p:nvSpPr>
          <p:spPr bwMode="auto">
            <a:xfrm>
              <a:off x="3518402" y="2021299"/>
              <a:ext cx="211432" cy="52290"/>
            </a:xfrm>
            <a:custGeom>
              <a:avLst/>
              <a:gdLst/>
              <a:ahLst/>
              <a:cxnLst>
                <a:cxn ang="0">
                  <a:pos x="24" y="0"/>
                </a:cxn>
                <a:cxn ang="0">
                  <a:pos x="4" y="0"/>
                </a:cxn>
                <a:cxn ang="0">
                  <a:pos x="0" y="3"/>
                </a:cxn>
                <a:cxn ang="0">
                  <a:pos x="4" y="7"/>
                </a:cxn>
                <a:cxn ang="0">
                  <a:pos x="24" y="7"/>
                </a:cxn>
                <a:cxn ang="0">
                  <a:pos x="28" y="3"/>
                </a:cxn>
                <a:cxn ang="0">
                  <a:pos x="24" y="0"/>
                </a:cxn>
                <a:cxn ang="0">
                  <a:pos x="24" y="0"/>
                </a:cxn>
                <a:cxn ang="0">
                  <a:pos x="24" y="0"/>
                </a:cxn>
              </a:cxnLst>
              <a:rect l="0" t="0" r="r" b="b"/>
              <a:pathLst>
                <a:path w="28" h="7">
                  <a:moveTo>
                    <a:pt x="24" y="0"/>
                  </a:moveTo>
                  <a:cubicBezTo>
                    <a:pt x="4" y="0"/>
                    <a:pt x="4" y="0"/>
                    <a:pt x="4" y="0"/>
                  </a:cubicBezTo>
                  <a:cubicBezTo>
                    <a:pt x="2" y="0"/>
                    <a:pt x="0" y="1"/>
                    <a:pt x="0" y="3"/>
                  </a:cubicBezTo>
                  <a:cubicBezTo>
                    <a:pt x="0" y="5"/>
                    <a:pt x="2" y="7"/>
                    <a:pt x="4" y="7"/>
                  </a:cubicBezTo>
                  <a:cubicBezTo>
                    <a:pt x="24" y="7"/>
                    <a:pt x="24" y="7"/>
                    <a:pt x="24" y="7"/>
                  </a:cubicBezTo>
                  <a:cubicBezTo>
                    <a:pt x="26" y="7"/>
                    <a:pt x="28" y="5"/>
                    <a:pt x="28" y="3"/>
                  </a:cubicBezTo>
                  <a:cubicBezTo>
                    <a:pt x="28" y="1"/>
                    <a:pt x="26" y="0"/>
                    <a:pt x="24" y="0"/>
                  </a:cubicBezTo>
                  <a:close/>
                  <a:moveTo>
                    <a:pt x="24" y="0"/>
                  </a:moveTo>
                  <a:cubicBezTo>
                    <a:pt x="24" y="0"/>
                    <a:pt x="24" y="0"/>
                    <a:pt x="24"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3" name="Freeform 10">
              <a:extLst>
                <a:ext uri="{FF2B5EF4-FFF2-40B4-BE49-F238E27FC236}">
                  <a16:creationId xmlns:a16="http://schemas.microsoft.com/office/drawing/2014/main" id="{2000D3AE-A4AE-3A4F-94F5-28DD40FD6A6A}"/>
                </a:ext>
              </a:extLst>
            </p:cNvPr>
            <p:cNvSpPr>
              <a:spLocks noEditPoints="1"/>
            </p:cNvSpPr>
            <p:nvPr/>
          </p:nvSpPr>
          <p:spPr bwMode="auto">
            <a:xfrm>
              <a:off x="3396771" y="2133836"/>
              <a:ext cx="90939" cy="96622"/>
            </a:xfrm>
            <a:custGeom>
              <a:avLst/>
              <a:gdLst/>
              <a:ahLst/>
              <a:cxnLst>
                <a:cxn ang="0">
                  <a:pos x="12" y="7"/>
                </a:cxn>
                <a:cxn ang="0">
                  <a:pos x="6" y="13"/>
                </a:cxn>
                <a:cxn ang="0">
                  <a:pos x="0" y="7"/>
                </a:cxn>
                <a:cxn ang="0">
                  <a:pos x="6" y="0"/>
                </a:cxn>
                <a:cxn ang="0">
                  <a:pos x="12" y="7"/>
                </a:cxn>
                <a:cxn ang="0">
                  <a:pos x="12" y="7"/>
                </a:cxn>
                <a:cxn ang="0">
                  <a:pos x="12" y="7"/>
                </a:cxn>
              </a:cxnLst>
              <a:rect l="0" t="0" r="r" b="b"/>
              <a:pathLst>
                <a:path w="12" h="13">
                  <a:moveTo>
                    <a:pt x="12" y="7"/>
                  </a:moveTo>
                  <a:cubicBezTo>
                    <a:pt x="12" y="10"/>
                    <a:pt x="9" y="13"/>
                    <a:pt x="6" y="13"/>
                  </a:cubicBezTo>
                  <a:cubicBezTo>
                    <a:pt x="3" y="13"/>
                    <a:pt x="0" y="10"/>
                    <a:pt x="0" y="7"/>
                  </a:cubicBezTo>
                  <a:cubicBezTo>
                    <a:pt x="0" y="3"/>
                    <a:pt x="3" y="0"/>
                    <a:pt x="6" y="0"/>
                  </a:cubicBezTo>
                  <a:cubicBezTo>
                    <a:pt x="9" y="0"/>
                    <a:pt x="12" y="3"/>
                    <a:pt x="12" y="7"/>
                  </a:cubicBezTo>
                  <a:close/>
                  <a:moveTo>
                    <a:pt x="12" y="7"/>
                  </a:moveTo>
                  <a:cubicBezTo>
                    <a:pt x="12" y="7"/>
                    <a:pt x="12" y="7"/>
                    <a:pt x="12" y="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4" name="Freeform 11">
              <a:extLst>
                <a:ext uri="{FF2B5EF4-FFF2-40B4-BE49-F238E27FC236}">
                  <a16:creationId xmlns:a16="http://schemas.microsoft.com/office/drawing/2014/main" id="{E067DF61-28F9-FE45-964C-F4A582131256}"/>
                </a:ext>
              </a:extLst>
            </p:cNvPr>
            <p:cNvSpPr>
              <a:spLocks noEditPoints="1"/>
            </p:cNvSpPr>
            <p:nvPr/>
          </p:nvSpPr>
          <p:spPr bwMode="auto">
            <a:xfrm>
              <a:off x="3518402" y="2156571"/>
              <a:ext cx="211432" cy="52290"/>
            </a:xfrm>
            <a:custGeom>
              <a:avLst/>
              <a:gdLst/>
              <a:ahLst/>
              <a:cxnLst>
                <a:cxn ang="0">
                  <a:pos x="24" y="0"/>
                </a:cxn>
                <a:cxn ang="0">
                  <a:pos x="4" y="0"/>
                </a:cxn>
                <a:cxn ang="0">
                  <a:pos x="0" y="4"/>
                </a:cxn>
                <a:cxn ang="0">
                  <a:pos x="4" y="7"/>
                </a:cxn>
                <a:cxn ang="0">
                  <a:pos x="24" y="7"/>
                </a:cxn>
                <a:cxn ang="0">
                  <a:pos x="28" y="4"/>
                </a:cxn>
                <a:cxn ang="0">
                  <a:pos x="24" y="0"/>
                </a:cxn>
                <a:cxn ang="0">
                  <a:pos x="24" y="0"/>
                </a:cxn>
                <a:cxn ang="0">
                  <a:pos x="24" y="0"/>
                </a:cxn>
              </a:cxnLst>
              <a:rect l="0" t="0" r="r" b="b"/>
              <a:pathLst>
                <a:path w="28" h="7">
                  <a:moveTo>
                    <a:pt x="24" y="0"/>
                  </a:moveTo>
                  <a:cubicBezTo>
                    <a:pt x="4" y="0"/>
                    <a:pt x="4" y="0"/>
                    <a:pt x="4" y="0"/>
                  </a:cubicBezTo>
                  <a:cubicBezTo>
                    <a:pt x="2" y="0"/>
                    <a:pt x="0" y="2"/>
                    <a:pt x="0" y="4"/>
                  </a:cubicBezTo>
                  <a:cubicBezTo>
                    <a:pt x="0" y="5"/>
                    <a:pt x="2" y="7"/>
                    <a:pt x="4" y="7"/>
                  </a:cubicBezTo>
                  <a:cubicBezTo>
                    <a:pt x="24" y="7"/>
                    <a:pt x="24" y="7"/>
                    <a:pt x="24" y="7"/>
                  </a:cubicBezTo>
                  <a:cubicBezTo>
                    <a:pt x="26" y="7"/>
                    <a:pt x="28" y="5"/>
                    <a:pt x="28" y="4"/>
                  </a:cubicBezTo>
                  <a:cubicBezTo>
                    <a:pt x="28" y="2"/>
                    <a:pt x="26" y="0"/>
                    <a:pt x="24" y="0"/>
                  </a:cubicBezTo>
                  <a:close/>
                  <a:moveTo>
                    <a:pt x="24" y="0"/>
                  </a:moveTo>
                  <a:cubicBezTo>
                    <a:pt x="24" y="0"/>
                    <a:pt x="24" y="0"/>
                    <a:pt x="24"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418897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p:cTn id="11" dur="500" fill="hold"/>
                                        <p:tgtEl>
                                          <p:spTgt spid="51"/>
                                        </p:tgtEl>
                                        <p:attrNameLst>
                                          <p:attrName>ppt_w</p:attrName>
                                        </p:attrNameLst>
                                      </p:cBhvr>
                                      <p:tavLst>
                                        <p:tav tm="0">
                                          <p:val>
                                            <p:fltVal val="0"/>
                                          </p:val>
                                        </p:tav>
                                        <p:tav tm="100000">
                                          <p:val>
                                            <p:strVal val="#ppt_w"/>
                                          </p:val>
                                        </p:tav>
                                      </p:tavLst>
                                    </p:anim>
                                    <p:anim calcmode="lin" valueType="num">
                                      <p:cBhvr>
                                        <p:cTn id="12" dur="500" fill="hold"/>
                                        <p:tgtEl>
                                          <p:spTgt spid="51"/>
                                        </p:tgtEl>
                                        <p:attrNameLst>
                                          <p:attrName>ppt_h</p:attrName>
                                        </p:attrNameLst>
                                      </p:cBhvr>
                                      <p:tavLst>
                                        <p:tav tm="0">
                                          <p:val>
                                            <p:fltVal val="0"/>
                                          </p:val>
                                        </p:tav>
                                        <p:tav tm="100000">
                                          <p:val>
                                            <p:strVal val="#ppt_h"/>
                                          </p:val>
                                        </p:tav>
                                      </p:tavLst>
                                    </p:anim>
                                    <p:animEffect transition="in" filter="fade">
                                      <p:cBhvr>
                                        <p:cTn id="13" dur="500"/>
                                        <p:tgtEl>
                                          <p:spTgt spid="51"/>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p:cTn id="17" dur="500" fill="hold"/>
                                        <p:tgtEl>
                                          <p:spTgt spid="61"/>
                                        </p:tgtEl>
                                        <p:attrNameLst>
                                          <p:attrName>ppt_w</p:attrName>
                                        </p:attrNameLst>
                                      </p:cBhvr>
                                      <p:tavLst>
                                        <p:tav tm="0">
                                          <p:val>
                                            <p:fltVal val="0"/>
                                          </p:val>
                                        </p:tav>
                                        <p:tav tm="100000">
                                          <p:val>
                                            <p:strVal val="#ppt_w"/>
                                          </p:val>
                                        </p:tav>
                                      </p:tavLst>
                                    </p:anim>
                                    <p:anim calcmode="lin" valueType="num">
                                      <p:cBhvr>
                                        <p:cTn id="18" dur="500" fill="hold"/>
                                        <p:tgtEl>
                                          <p:spTgt spid="61"/>
                                        </p:tgtEl>
                                        <p:attrNameLst>
                                          <p:attrName>ppt_h</p:attrName>
                                        </p:attrNameLst>
                                      </p:cBhvr>
                                      <p:tavLst>
                                        <p:tav tm="0">
                                          <p:val>
                                            <p:fltVal val="0"/>
                                          </p:val>
                                        </p:tav>
                                        <p:tav tm="100000">
                                          <p:val>
                                            <p:strVal val="#ppt_h"/>
                                          </p:val>
                                        </p:tav>
                                      </p:tavLst>
                                    </p:anim>
                                    <p:animEffect transition="in" filter="fade">
                                      <p:cBhvr>
                                        <p:cTn id="19" dur="500"/>
                                        <p:tgtEl>
                                          <p:spTgt spid="61"/>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wipe(up)">
                                      <p:cBhvr>
                                        <p:cTn id="23" dur="500"/>
                                        <p:tgtEl>
                                          <p:spTgt spid="90"/>
                                        </p:tgtEl>
                                      </p:cBhvr>
                                    </p:animEffect>
                                  </p:childTnLst>
                                </p:cTn>
                              </p:par>
                            </p:childTnLst>
                          </p:cTn>
                        </p:par>
                        <p:par>
                          <p:cTn id="24" fill="hold">
                            <p:stCondLst>
                              <p:cond delay="2000"/>
                            </p:stCondLst>
                            <p:childTnLst>
                              <p:par>
                                <p:cTn id="25" presetID="22" presetClass="entr" presetSubtype="4"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down)">
                                      <p:cBhvr>
                                        <p:cTn id="27" dur="500"/>
                                        <p:tgtEl>
                                          <p:spTgt spid="34"/>
                                        </p:tgtEl>
                                      </p:cBhvr>
                                    </p:animEffect>
                                  </p:childTnLst>
                                </p:cTn>
                              </p:par>
                              <p:par>
                                <p:cTn id="28" presetID="22" presetClass="entr" presetSubtype="4" fill="hold" nodeType="with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wipe(down)">
                                      <p:cBhvr>
                                        <p:cTn id="30" dur="500"/>
                                        <p:tgtEl>
                                          <p:spTgt spid="98"/>
                                        </p:tgtEl>
                                      </p:cBhvr>
                                    </p:animEffect>
                                  </p:childTnLst>
                                </p:cTn>
                              </p:par>
                            </p:childTnLst>
                          </p:cTn>
                        </p:par>
                        <p:par>
                          <p:cTn id="31" fill="hold">
                            <p:stCondLst>
                              <p:cond delay="2500"/>
                            </p:stCondLst>
                            <p:childTnLst>
                              <p:par>
                                <p:cTn id="32" presetID="37" presetClass="entr" presetSubtype="0"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1000"/>
                                        <p:tgtEl>
                                          <p:spTgt spid="57"/>
                                        </p:tgtEl>
                                      </p:cBhvr>
                                    </p:animEffect>
                                    <p:anim calcmode="lin" valueType="num">
                                      <p:cBhvr>
                                        <p:cTn id="35" dur="1000" fill="hold"/>
                                        <p:tgtEl>
                                          <p:spTgt spid="57"/>
                                        </p:tgtEl>
                                        <p:attrNameLst>
                                          <p:attrName>ppt_x</p:attrName>
                                        </p:attrNameLst>
                                      </p:cBhvr>
                                      <p:tavLst>
                                        <p:tav tm="0">
                                          <p:val>
                                            <p:strVal val="#ppt_x"/>
                                          </p:val>
                                        </p:tav>
                                        <p:tav tm="100000">
                                          <p:val>
                                            <p:strVal val="#ppt_x"/>
                                          </p:val>
                                        </p:tav>
                                      </p:tavLst>
                                    </p:anim>
                                    <p:anim calcmode="lin" valueType="num">
                                      <p:cBhvr>
                                        <p:cTn id="36" dur="900" decel="100000" fill="hold"/>
                                        <p:tgtEl>
                                          <p:spTgt spid="57"/>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childTnLst>
                          </p:cTn>
                        </p:par>
                        <p:par>
                          <p:cTn id="38" fill="hold">
                            <p:stCondLst>
                              <p:cond delay="3500"/>
                            </p:stCondLst>
                            <p:childTnLst>
                              <p:par>
                                <p:cTn id="39" presetID="22" presetClass="entr" presetSubtype="1" fill="hold" nodeType="after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wipe(up)">
                                      <p:cBhvr>
                                        <p:cTn id="41" dur="500"/>
                                        <p:tgtEl>
                                          <p:spTgt spid="92"/>
                                        </p:tgtEl>
                                      </p:cBhvr>
                                    </p:animEffect>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left)">
                                      <p:cBhvr>
                                        <p:cTn id="45" dur="500"/>
                                        <p:tgtEl>
                                          <p:spTgt spid="93"/>
                                        </p:tgtEl>
                                      </p:cBhvr>
                                    </p:animEffect>
                                  </p:childTnLst>
                                </p:cTn>
                              </p:par>
                            </p:childTnLst>
                          </p:cTn>
                        </p:par>
                        <p:par>
                          <p:cTn id="46" fill="hold">
                            <p:stCondLst>
                              <p:cond delay="4500"/>
                            </p:stCondLst>
                            <p:childTnLst>
                              <p:par>
                                <p:cTn id="47" presetID="37" presetClass="entr" presetSubtype="0" fill="hold" grpId="0"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1000"/>
                                        <p:tgtEl>
                                          <p:spTgt spid="59"/>
                                        </p:tgtEl>
                                      </p:cBhvr>
                                    </p:animEffect>
                                    <p:anim calcmode="lin" valueType="num">
                                      <p:cBhvr>
                                        <p:cTn id="50" dur="1000" fill="hold"/>
                                        <p:tgtEl>
                                          <p:spTgt spid="59"/>
                                        </p:tgtEl>
                                        <p:attrNameLst>
                                          <p:attrName>ppt_x</p:attrName>
                                        </p:attrNameLst>
                                      </p:cBhvr>
                                      <p:tavLst>
                                        <p:tav tm="0">
                                          <p:val>
                                            <p:strVal val="#ppt_x"/>
                                          </p:val>
                                        </p:tav>
                                        <p:tav tm="100000">
                                          <p:val>
                                            <p:strVal val="#ppt_x"/>
                                          </p:val>
                                        </p:tav>
                                      </p:tavLst>
                                    </p:anim>
                                    <p:anim calcmode="lin" valueType="num">
                                      <p:cBhvr>
                                        <p:cTn id="51" dur="900" decel="100000" fill="hold"/>
                                        <p:tgtEl>
                                          <p:spTgt spid="59"/>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par>
                                <p:cTn id="53" presetID="22" presetClass="entr" presetSubtype="4" fill="hold"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wipe(down)">
                                      <p:cBhvr>
                                        <p:cTn id="55" dur="500"/>
                                        <p:tgtEl>
                                          <p:spTgt spid="94"/>
                                        </p:tgtEl>
                                      </p:cBhvr>
                                    </p:animEffect>
                                  </p:childTnLst>
                                </p:cTn>
                              </p:par>
                            </p:childTnLst>
                          </p:cTn>
                        </p:par>
                        <p:par>
                          <p:cTn id="56" fill="hold">
                            <p:stCondLst>
                              <p:cond delay="5500"/>
                            </p:stCondLst>
                            <p:childTnLst>
                              <p:par>
                                <p:cTn id="57" presetID="22" presetClass="entr" presetSubtype="4" fill="hold" grpId="0"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down)">
                                      <p:cBhvr>
                                        <p:cTn id="59" dur="500"/>
                                        <p:tgtEl>
                                          <p:spTgt spid="28"/>
                                        </p:tgtEl>
                                      </p:cBhvr>
                                    </p:animEffect>
                                  </p:childTnLst>
                                </p:cTn>
                              </p:par>
                              <p:par>
                                <p:cTn id="60" presetID="22" presetClass="entr" presetSubtype="4" fill="hold" nodeType="withEffect">
                                  <p:stCondLst>
                                    <p:cond delay="0"/>
                                  </p:stCondLst>
                                  <p:childTnLst>
                                    <p:set>
                                      <p:cBhvr>
                                        <p:cTn id="61" dur="1" fill="hold">
                                          <p:stCondLst>
                                            <p:cond delay="0"/>
                                          </p:stCondLst>
                                        </p:cTn>
                                        <p:tgtEl>
                                          <p:spTgt spid="117"/>
                                        </p:tgtEl>
                                        <p:attrNameLst>
                                          <p:attrName>style.visibility</p:attrName>
                                        </p:attrNameLst>
                                      </p:cBhvr>
                                      <p:to>
                                        <p:strVal val="visible"/>
                                      </p:to>
                                    </p:set>
                                    <p:animEffect transition="in" filter="wipe(down)">
                                      <p:cBhvr>
                                        <p:cTn id="62" dur="500"/>
                                        <p:tgtEl>
                                          <p:spTgt spid="117"/>
                                        </p:tgtEl>
                                      </p:cBhvr>
                                    </p:animEffect>
                                  </p:childTnLst>
                                </p:cTn>
                              </p:par>
                            </p:childTnLst>
                          </p:cTn>
                        </p:par>
                        <p:par>
                          <p:cTn id="63" fill="hold">
                            <p:stCondLst>
                              <p:cond delay="6000"/>
                            </p:stCondLst>
                            <p:childTnLst>
                              <p:par>
                                <p:cTn id="64" presetID="37" presetClass="entr" presetSubtype="0" fill="hold" grpId="0" nodeType="after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1000"/>
                                        <p:tgtEl>
                                          <p:spTgt spid="60"/>
                                        </p:tgtEl>
                                      </p:cBhvr>
                                    </p:animEffect>
                                    <p:anim calcmode="lin" valueType="num">
                                      <p:cBhvr>
                                        <p:cTn id="67" dur="1000" fill="hold"/>
                                        <p:tgtEl>
                                          <p:spTgt spid="60"/>
                                        </p:tgtEl>
                                        <p:attrNameLst>
                                          <p:attrName>ppt_x</p:attrName>
                                        </p:attrNameLst>
                                      </p:cBhvr>
                                      <p:tavLst>
                                        <p:tav tm="0">
                                          <p:val>
                                            <p:strVal val="#ppt_x"/>
                                          </p:val>
                                        </p:tav>
                                        <p:tav tm="100000">
                                          <p:val>
                                            <p:strVal val="#ppt_x"/>
                                          </p:val>
                                        </p:tav>
                                      </p:tavLst>
                                    </p:anim>
                                    <p:anim calcmode="lin" valueType="num">
                                      <p:cBhvr>
                                        <p:cTn id="68" dur="900" decel="100000" fill="hold"/>
                                        <p:tgtEl>
                                          <p:spTgt spid="60"/>
                                        </p:tgtEl>
                                        <p:attrNameLst>
                                          <p:attrName>ppt_y</p:attrName>
                                        </p:attrNameLst>
                                      </p:cBhvr>
                                      <p:tavLst>
                                        <p:tav tm="0">
                                          <p:val>
                                            <p:strVal val="#ppt_y+1"/>
                                          </p:val>
                                        </p:tav>
                                        <p:tav tm="100000">
                                          <p:val>
                                            <p:strVal val="#ppt_y-.03"/>
                                          </p:val>
                                        </p:tav>
                                      </p:tavLst>
                                    </p:anim>
                                    <p:anim calcmode="lin" valueType="num">
                                      <p:cBhvr>
                                        <p:cTn id="69" dur="100" accel="100000" fill="hold">
                                          <p:stCondLst>
                                            <p:cond delay="900"/>
                                          </p:stCondLst>
                                        </p:cTn>
                                        <p:tgtEl>
                                          <p:spTgt spid="60"/>
                                        </p:tgtEl>
                                        <p:attrNameLst>
                                          <p:attrName>ppt_y</p:attrName>
                                        </p:attrNameLst>
                                      </p:cBhvr>
                                      <p:tavLst>
                                        <p:tav tm="0">
                                          <p:val>
                                            <p:strVal val="#ppt_y-.03"/>
                                          </p:val>
                                        </p:tav>
                                        <p:tav tm="100000">
                                          <p:val>
                                            <p:strVal val="#ppt_y"/>
                                          </p:val>
                                        </p:tav>
                                      </p:tavLst>
                                    </p:anim>
                                  </p:childTnLst>
                                </p:cTn>
                              </p:par>
                            </p:childTnLst>
                          </p:cTn>
                        </p:par>
                        <p:par>
                          <p:cTn id="70" fill="hold">
                            <p:stCondLst>
                              <p:cond delay="7000"/>
                            </p:stCondLst>
                            <p:childTnLst>
                              <p:par>
                                <p:cTn id="71" presetID="22" presetClass="entr" presetSubtype="4" fill="hold" nodeType="afterEffect">
                                  <p:stCondLst>
                                    <p:cond delay="0"/>
                                  </p:stCondLst>
                                  <p:childTnLst>
                                    <p:set>
                                      <p:cBhvr>
                                        <p:cTn id="72" dur="1" fill="hold">
                                          <p:stCondLst>
                                            <p:cond delay="0"/>
                                          </p:stCondLst>
                                        </p:cTn>
                                        <p:tgtEl>
                                          <p:spTgt spid="96"/>
                                        </p:tgtEl>
                                        <p:attrNameLst>
                                          <p:attrName>style.visibility</p:attrName>
                                        </p:attrNameLst>
                                      </p:cBhvr>
                                      <p:to>
                                        <p:strVal val="visible"/>
                                      </p:to>
                                    </p:set>
                                    <p:animEffect transition="in" filter="wipe(down)">
                                      <p:cBhvr>
                                        <p:cTn id="73" dur="500"/>
                                        <p:tgtEl>
                                          <p:spTgt spid="96"/>
                                        </p:tgtEl>
                                      </p:cBhvr>
                                    </p:animEffect>
                                  </p:childTnLst>
                                </p:cTn>
                              </p:par>
                            </p:childTnLst>
                          </p:cTn>
                        </p:par>
                        <p:par>
                          <p:cTn id="74" fill="hold">
                            <p:stCondLst>
                              <p:cond delay="7500"/>
                            </p:stCondLst>
                            <p:childTnLst>
                              <p:par>
                                <p:cTn id="75" presetID="22" presetClass="entr" presetSubtype="2" fill="hold" nodeType="after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wipe(right)">
                                      <p:cBhvr>
                                        <p:cTn id="77" dur="500"/>
                                        <p:tgtEl>
                                          <p:spTgt spid="97"/>
                                        </p:tgtEl>
                                      </p:cBhvr>
                                    </p:animEffect>
                                  </p:childTnLst>
                                </p:cTn>
                              </p:par>
                            </p:childTnLst>
                          </p:cTn>
                        </p:par>
                        <p:par>
                          <p:cTn id="78" fill="hold">
                            <p:stCondLst>
                              <p:cond delay="8000"/>
                            </p:stCondLst>
                            <p:childTnLst>
                              <p:par>
                                <p:cTn id="79" presetID="37" presetClass="entr" presetSubtype="0" fill="hold" grpId="0" nodeType="after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fade">
                                      <p:cBhvr>
                                        <p:cTn id="81" dur="1000"/>
                                        <p:tgtEl>
                                          <p:spTgt spid="58"/>
                                        </p:tgtEl>
                                      </p:cBhvr>
                                    </p:animEffect>
                                    <p:anim calcmode="lin" valueType="num">
                                      <p:cBhvr>
                                        <p:cTn id="82" dur="1000" fill="hold"/>
                                        <p:tgtEl>
                                          <p:spTgt spid="58"/>
                                        </p:tgtEl>
                                        <p:attrNameLst>
                                          <p:attrName>ppt_x</p:attrName>
                                        </p:attrNameLst>
                                      </p:cBhvr>
                                      <p:tavLst>
                                        <p:tav tm="0">
                                          <p:val>
                                            <p:strVal val="#ppt_x"/>
                                          </p:val>
                                        </p:tav>
                                        <p:tav tm="100000">
                                          <p:val>
                                            <p:strVal val="#ppt_x"/>
                                          </p:val>
                                        </p:tav>
                                      </p:tavLst>
                                    </p:anim>
                                    <p:anim calcmode="lin" valueType="num">
                                      <p:cBhvr>
                                        <p:cTn id="83" dur="900" decel="100000" fill="hold"/>
                                        <p:tgtEl>
                                          <p:spTgt spid="58"/>
                                        </p:tgtEl>
                                        <p:attrNameLst>
                                          <p:attrName>ppt_y</p:attrName>
                                        </p:attrNameLst>
                                      </p:cBhvr>
                                      <p:tavLst>
                                        <p:tav tm="0">
                                          <p:val>
                                            <p:strVal val="#ppt_y+1"/>
                                          </p:val>
                                        </p:tav>
                                        <p:tav tm="100000">
                                          <p:val>
                                            <p:strVal val="#ppt_y-.03"/>
                                          </p:val>
                                        </p:tav>
                                      </p:tavLst>
                                    </p:anim>
                                    <p:anim calcmode="lin" valueType="num">
                                      <p:cBhvr>
                                        <p:cTn id="84"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1" grpId="0" animBg="1"/>
      <p:bldP spid="57" grpId="0"/>
      <p:bldP spid="58" grpId="0"/>
      <p:bldP spid="59" grpId="0"/>
      <p:bldP spid="60" grpId="0"/>
      <p:bldP spid="61" grpId="0" animBg="1"/>
      <p:bldP spid="28"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TextBox 6"/>
          <p:cNvSpPr txBox="1"/>
          <p:nvPr/>
        </p:nvSpPr>
        <p:spPr>
          <a:xfrm>
            <a:off x="3341511" y="258228"/>
            <a:ext cx="5508978" cy="923330"/>
          </a:xfrm>
          <a:prstGeom prst="rect">
            <a:avLst/>
          </a:prstGeom>
          <a:noFill/>
        </p:spPr>
        <p:txBody>
          <a:bodyPr wrap="square" rtlCol="0">
            <a:spAutoFit/>
          </a:bodyPr>
          <a:lstStyle/>
          <a:p>
            <a:pPr algn="ctr"/>
            <a:r>
              <a:rPr lang="en-US" sz="3600" b="1" dirty="0" smtClean="0">
                <a:solidFill>
                  <a:schemeClr val="bg1"/>
                </a:solidFill>
                <a:latin typeface="Candara" panose="020E0502030303020204" pitchFamily="34" charset="0"/>
              </a:rPr>
              <a:t>Google form</a:t>
            </a:r>
            <a:endParaRPr lang="en-US" sz="3600" b="1" dirty="0">
              <a:solidFill>
                <a:schemeClr val="bg1"/>
              </a:solidFill>
              <a:latin typeface="Candara" panose="020E0502030303020204" pitchFamily="34" charset="0"/>
            </a:endParaRPr>
          </a:p>
          <a:p>
            <a:pPr algn="ctr"/>
            <a:r>
              <a:rPr lang="en-US" dirty="0" smtClean="0">
                <a:solidFill>
                  <a:schemeClr val="bg1">
                    <a:lumMod val="85000"/>
                  </a:schemeClr>
                </a:solidFill>
                <a:latin typeface="Candara" panose="020E0502030303020204" pitchFamily="34" charset="0"/>
              </a:rPr>
              <a:t>Some questions we asked.</a:t>
            </a:r>
            <a:endParaRPr lang="en-US" dirty="0">
              <a:solidFill>
                <a:schemeClr val="bg1">
                  <a:lumMod val="85000"/>
                </a:schemeClr>
              </a:solidFill>
              <a:latin typeface="Candara" panose="020E0502030303020204" pitchFamily="34" charset="0"/>
            </a:endParaRPr>
          </a:p>
        </p:txBody>
      </p:sp>
      <p:sp>
        <p:nvSpPr>
          <p:cNvPr id="13" name="Freeform 12"/>
          <p:cNvSpPr>
            <a:spLocks noChangeAspect="1"/>
          </p:cNvSpPr>
          <p:nvPr/>
        </p:nvSpPr>
        <p:spPr>
          <a:xfrm>
            <a:off x="4967161" y="2856417"/>
            <a:ext cx="2119745" cy="2119745"/>
          </a:xfrm>
          <a:custGeom>
            <a:avLst/>
            <a:gdLst>
              <a:gd name="connsiteX0" fmla="*/ 774469 w 1554480"/>
              <a:gd name="connsiteY0" fmla="*/ 91440 h 1554480"/>
              <a:gd name="connsiteX1" fmla="*/ 88669 w 1554480"/>
              <a:gd name="connsiteY1" fmla="*/ 777240 h 1554480"/>
              <a:gd name="connsiteX2" fmla="*/ 774469 w 1554480"/>
              <a:gd name="connsiteY2" fmla="*/ 1463040 h 1554480"/>
              <a:gd name="connsiteX3" fmla="*/ 1460269 w 1554480"/>
              <a:gd name="connsiteY3" fmla="*/ 777240 h 1554480"/>
              <a:gd name="connsiteX4" fmla="*/ 774469 w 1554480"/>
              <a:gd name="connsiteY4" fmla="*/ 91440 h 1554480"/>
              <a:gd name="connsiteX5" fmla="*/ 777240 w 1554480"/>
              <a:gd name="connsiteY5" fmla="*/ 0 h 1554480"/>
              <a:gd name="connsiteX6" fmla="*/ 1554480 w 1554480"/>
              <a:gd name="connsiteY6" fmla="*/ 777240 h 1554480"/>
              <a:gd name="connsiteX7" fmla="*/ 777240 w 1554480"/>
              <a:gd name="connsiteY7" fmla="*/ 1554480 h 1554480"/>
              <a:gd name="connsiteX8" fmla="*/ 0 w 1554480"/>
              <a:gd name="connsiteY8" fmla="*/ 777240 h 1554480"/>
              <a:gd name="connsiteX9" fmla="*/ 777240 w 1554480"/>
              <a:gd name="connsiteY9" fmla="*/ 0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54480" h="1554480">
                <a:moveTo>
                  <a:pt x="774469" y="91440"/>
                </a:moveTo>
                <a:cubicBezTo>
                  <a:pt x="395712" y="91440"/>
                  <a:pt x="88669" y="398483"/>
                  <a:pt x="88669" y="777240"/>
                </a:cubicBezTo>
                <a:cubicBezTo>
                  <a:pt x="88669" y="1155997"/>
                  <a:pt x="395712" y="1463040"/>
                  <a:pt x="774469" y="1463040"/>
                </a:cubicBezTo>
                <a:cubicBezTo>
                  <a:pt x="1153226" y="1463040"/>
                  <a:pt x="1460269" y="1155997"/>
                  <a:pt x="1460269" y="777240"/>
                </a:cubicBezTo>
                <a:cubicBezTo>
                  <a:pt x="1460269" y="398483"/>
                  <a:pt x="1153226" y="91440"/>
                  <a:pt x="774469" y="91440"/>
                </a:cubicBezTo>
                <a:close/>
                <a:moveTo>
                  <a:pt x="777240" y="0"/>
                </a:moveTo>
                <a:cubicBezTo>
                  <a:pt x="1206498" y="0"/>
                  <a:pt x="1554480" y="347982"/>
                  <a:pt x="1554480" y="777240"/>
                </a:cubicBezTo>
                <a:cubicBezTo>
                  <a:pt x="1554480" y="1206498"/>
                  <a:pt x="1206498" y="1554480"/>
                  <a:pt x="777240" y="1554480"/>
                </a:cubicBezTo>
                <a:cubicBezTo>
                  <a:pt x="347982" y="1554480"/>
                  <a:pt x="0" y="1206498"/>
                  <a:pt x="0" y="777240"/>
                </a:cubicBezTo>
                <a:cubicBezTo>
                  <a:pt x="0" y="347982"/>
                  <a:pt x="347982" y="0"/>
                  <a:pt x="777240" y="0"/>
                </a:cubicBezTo>
                <a:close/>
              </a:path>
            </a:pathLst>
          </a:cu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a:spLocks noChangeAspect="1"/>
          </p:cNvSpPr>
          <p:nvPr/>
        </p:nvSpPr>
        <p:spPr>
          <a:xfrm>
            <a:off x="3976246" y="1861722"/>
            <a:ext cx="4114800" cy="4114800"/>
          </a:xfrm>
          <a:custGeom>
            <a:avLst/>
            <a:gdLst>
              <a:gd name="connsiteX0" fmla="*/ 1508760 w 3017520"/>
              <a:gd name="connsiteY0" fmla="*/ 137160 h 3017520"/>
              <a:gd name="connsiteX1" fmla="*/ 137160 w 3017520"/>
              <a:gd name="connsiteY1" fmla="*/ 1508760 h 3017520"/>
              <a:gd name="connsiteX2" fmla="*/ 1508760 w 3017520"/>
              <a:gd name="connsiteY2" fmla="*/ 2880360 h 3017520"/>
              <a:gd name="connsiteX3" fmla="*/ 2880360 w 3017520"/>
              <a:gd name="connsiteY3" fmla="*/ 1508760 h 3017520"/>
              <a:gd name="connsiteX4" fmla="*/ 1508760 w 3017520"/>
              <a:gd name="connsiteY4" fmla="*/ 137160 h 3017520"/>
              <a:gd name="connsiteX5" fmla="*/ 1508760 w 3017520"/>
              <a:gd name="connsiteY5" fmla="*/ 0 h 3017520"/>
              <a:gd name="connsiteX6" fmla="*/ 3017520 w 3017520"/>
              <a:gd name="connsiteY6" fmla="*/ 1508760 h 3017520"/>
              <a:gd name="connsiteX7" fmla="*/ 1508760 w 3017520"/>
              <a:gd name="connsiteY7" fmla="*/ 3017520 h 3017520"/>
              <a:gd name="connsiteX8" fmla="*/ 0 w 3017520"/>
              <a:gd name="connsiteY8" fmla="*/ 1508760 h 3017520"/>
              <a:gd name="connsiteX9" fmla="*/ 1508760 w 3017520"/>
              <a:gd name="connsiteY9" fmla="*/ 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17520" h="3017520">
                <a:moveTo>
                  <a:pt x="1508760" y="137160"/>
                </a:moveTo>
                <a:cubicBezTo>
                  <a:pt x="751246" y="137160"/>
                  <a:pt x="137160" y="751246"/>
                  <a:pt x="137160" y="1508760"/>
                </a:cubicBezTo>
                <a:cubicBezTo>
                  <a:pt x="137160" y="2266274"/>
                  <a:pt x="751246" y="2880360"/>
                  <a:pt x="1508760" y="2880360"/>
                </a:cubicBezTo>
                <a:cubicBezTo>
                  <a:pt x="2266274" y="2880360"/>
                  <a:pt x="2880360" y="2266274"/>
                  <a:pt x="2880360" y="1508760"/>
                </a:cubicBezTo>
                <a:cubicBezTo>
                  <a:pt x="2880360" y="751246"/>
                  <a:pt x="2266274" y="137160"/>
                  <a:pt x="1508760" y="137160"/>
                </a:cubicBezTo>
                <a:close/>
                <a:moveTo>
                  <a:pt x="1508760" y="0"/>
                </a:moveTo>
                <a:cubicBezTo>
                  <a:pt x="2342025" y="0"/>
                  <a:pt x="3017520" y="675495"/>
                  <a:pt x="3017520" y="1508760"/>
                </a:cubicBezTo>
                <a:cubicBezTo>
                  <a:pt x="3017520" y="2342025"/>
                  <a:pt x="2342025" y="3017520"/>
                  <a:pt x="1508760" y="3017520"/>
                </a:cubicBezTo>
                <a:cubicBezTo>
                  <a:pt x="675495" y="3017520"/>
                  <a:pt x="0" y="2342025"/>
                  <a:pt x="0" y="1508760"/>
                </a:cubicBezTo>
                <a:cubicBezTo>
                  <a:pt x="0" y="675495"/>
                  <a:pt x="675495" y="0"/>
                  <a:pt x="1508760" y="0"/>
                </a:cubicBezTo>
                <a:close/>
              </a:path>
            </a:pathLst>
          </a:cu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a:spLocks noChangeAspect="1"/>
          </p:cNvSpPr>
          <p:nvPr/>
        </p:nvSpPr>
        <p:spPr>
          <a:xfrm>
            <a:off x="4400437" y="2290098"/>
            <a:ext cx="1577209" cy="1557620"/>
          </a:xfrm>
          <a:custGeom>
            <a:avLst/>
            <a:gdLst>
              <a:gd name="connsiteX0" fmla="*/ 1156620 w 1156620"/>
              <a:gd name="connsiteY0" fmla="*/ 0 h 1142255"/>
              <a:gd name="connsiteX1" fmla="*/ 1156620 w 1156620"/>
              <a:gd name="connsiteY1" fmla="*/ 301898 h 1142255"/>
              <a:gd name="connsiteX2" fmla="*/ 1119435 w 1156620"/>
              <a:gd name="connsiteY2" fmla="*/ 303776 h 1142255"/>
              <a:gd name="connsiteX3" fmla="*/ 314889 w 1156620"/>
              <a:gd name="connsiteY3" fmla="*/ 1040357 h 1142255"/>
              <a:gd name="connsiteX4" fmla="*/ 305257 w 1156620"/>
              <a:gd name="connsiteY4" fmla="*/ 1142255 h 1142255"/>
              <a:gd name="connsiteX5" fmla="*/ 0 w 1156620"/>
              <a:gd name="connsiteY5" fmla="*/ 1142255 h 1142255"/>
              <a:gd name="connsiteX6" fmla="*/ 2154 w 1156620"/>
              <a:gd name="connsiteY6" fmla="*/ 1096769 h 1142255"/>
              <a:gd name="connsiteX7" fmla="*/ 1088568 w 1156620"/>
              <a:gd name="connsiteY7" fmla="*/ 3437 h 114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620" h="1142255">
                <a:moveTo>
                  <a:pt x="1156620" y="0"/>
                </a:moveTo>
                <a:lnTo>
                  <a:pt x="1156620" y="301898"/>
                </a:lnTo>
                <a:lnTo>
                  <a:pt x="1119435" y="303776"/>
                </a:lnTo>
                <a:cubicBezTo>
                  <a:pt x="715980" y="344749"/>
                  <a:pt x="390064" y="648011"/>
                  <a:pt x="314889" y="1040357"/>
                </a:cubicBezTo>
                <a:lnTo>
                  <a:pt x="305257" y="1142255"/>
                </a:lnTo>
                <a:lnTo>
                  <a:pt x="0" y="1142255"/>
                </a:lnTo>
                <a:lnTo>
                  <a:pt x="2154" y="1096769"/>
                </a:lnTo>
                <a:cubicBezTo>
                  <a:pt x="56982" y="520730"/>
                  <a:pt x="513575" y="61831"/>
                  <a:pt x="1088568" y="3437"/>
                </a:cubicBezTo>
                <a:close/>
              </a:path>
            </a:pathLst>
          </a:custGeom>
          <a:solidFill>
            <a:srgbClr val="FE4A1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18"/>
          <p:cNvSpPr>
            <a:spLocks noChangeAspect="1"/>
          </p:cNvSpPr>
          <p:nvPr/>
        </p:nvSpPr>
        <p:spPr>
          <a:xfrm rot="5400000">
            <a:off x="6098561" y="2289502"/>
            <a:ext cx="1577209" cy="1557620"/>
          </a:xfrm>
          <a:custGeom>
            <a:avLst/>
            <a:gdLst>
              <a:gd name="connsiteX0" fmla="*/ 1156620 w 1156620"/>
              <a:gd name="connsiteY0" fmla="*/ 0 h 1142255"/>
              <a:gd name="connsiteX1" fmla="*/ 1156620 w 1156620"/>
              <a:gd name="connsiteY1" fmla="*/ 301898 h 1142255"/>
              <a:gd name="connsiteX2" fmla="*/ 1119435 w 1156620"/>
              <a:gd name="connsiteY2" fmla="*/ 303776 h 1142255"/>
              <a:gd name="connsiteX3" fmla="*/ 314889 w 1156620"/>
              <a:gd name="connsiteY3" fmla="*/ 1040357 h 1142255"/>
              <a:gd name="connsiteX4" fmla="*/ 305257 w 1156620"/>
              <a:gd name="connsiteY4" fmla="*/ 1142255 h 1142255"/>
              <a:gd name="connsiteX5" fmla="*/ 0 w 1156620"/>
              <a:gd name="connsiteY5" fmla="*/ 1142255 h 1142255"/>
              <a:gd name="connsiteX6" fmla="*/ 2154 w 1156620"/>
              <a:gd name="connsiteY6" fmla="*/ 1096769 h 1142255"/>
              <a:gd name="connsiteX7" fmla="*/ 1088568 w 1156620"/>
              <a:gd name="connsiteY7" fmla="*/ 3437 h 114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620" h="1142255">
                <a:moveTo>
                  <a:pt x="1156620" y="0"/>
                </a:moveTo>
                <a:lnTo>
                  <a:pt x="1156620" y="301898"/>
                </a:lnTo>
                <a:lnTo>
                  <a:pt x="1119435" y="303776"/>
                </a:lnTo>
                <a:cubicBezTo>
                  <a:pt x="715980" y="344749"/>
                  <a:pt x="390064" y="648011"/>
                  <a:pt x="314889" y="1040357"/>
                </a:cubicBezTo>
                <a:lnTo>
                  <a:pt x="305257" y="1142255"/>
                </a:lnTo>
                <a:lnTo>
                  <a:pt x="0" y="1142255"/>
                </a:lnTo>
                <a:lnTo>
                  <a:pt x="2154" y="1096769"/>
                </a:lnTo>
                <a:cubicBezTo>
                  <a:pt x="56982" y="520730"/>
                  <a:pt x="513575" y="61831"/>
                  <a:pt x="1088568" y="3437"/>
                </a:cubicBezTo>
                <a:close/>
              </a:path>
            </a:pathLst>
          </a:custGeom>
          <a:solidFill>
            <a:srgbClr val="5C9AD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a:spLocks noChangeAspect="1"/>
          </p:cNvSpPr>
          <p:nvPr/>
        </p:nvSpPr>
        <p:spPr>
          <a:xfrm rot="10800000">
            <a:off x="6104792" y="3990667"/>
            <a:ext cx="1577209" cy="1557620"/>
          </a:xfrm>
          <a:custGeom>
            <a:avLst/>
            <a:gdLst>
              <a:gd name="connsiteX0" fmla="*/ 1156620 w 1156620"/>
              <a:gd name="connsiteY0" fmla="*/ 0 h 1142255"/>
              <a:gd name="connsiteX1" fmla="*/ 1156620 w 1156620"/>
              <a:gd name="connsiteY1" fmla="*/ 301898 h 1142255"/>
              <a:gd name="connsiteX2" fmla="*/ 1119435 w 1156620"/>
              <a:gd name="connsiteY2" fmla="*/ 303776 h 1142255"/>
              <a:gd name="connsiteX3" fmla="*/ 314889 w 1156620"/>
              <a:gd name="connsiteY3" fmla="*/ 1040357 h 1142255"/>
              <a:gd name="connsiteX4" fmla="*/ 305257 w 1156620"/>
              <a:gd name="connsiteY4" fmla="*/ 1142255 h 1142255"/>
              <a:gd name="connsiteX5" fmla="*/ 0 w 1156620"/>
              <a:gd name="connsiteY5" fmla="*/ 1142255 h 1142255"/>
              <a:gd name="connsiteX6" fmla="*/ 2154 w 1156620"/>
              <a:gd name="connsiteY6" fmla="*/ 1096769 h 1142255"/>
              <a:gd name="connsiteX7" fmla="*/ 1088568 w 1156620"/>
              <a:gd name="connsiteY7" fmla="*/ 3437 h 114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620" h="1142255">
                <a:moveTo>
                  <a:pt x="1156620" y="0"/>
                </a:moveTo>
                <a:lnTo>
                  <a:pt x="1156620" y="301898"/>
                </a:lnTo>
                <a:lnTo>
                  <a:pt x="1119435" y="303776"/>
                </a:lnTo>
                <a:cubicBezTo>
                  <a:pt x="715980" y="344749"/>
                  <a:pt x="390064" y="648011"/>
                  <a:pt x="314889" y="1040357"/>
                </a:cubicBezTo>
                <a:lnTo>
                  <a:pt x="305257" y="1142255"/>
                </a:lnTo>
                <a:lnTo>
                  <a:pt x="0" y="1142255"/>
                </a:lnTo>
                <a:lnTo>
                  <a:pt x="2154" y="1096769"/>
                </a:lnTo>
                <a:cubicBezTo>
                  <a:pt x="56982" y="520730"/>
                  <a:pt x="513575" y="61831"/>
                  <a:pt x="1088568" y="3437"/>
                </a:cubicBezTo>
                <a:close/>
              </a:path>
            </a:pathLst>
          </a:custGeom>
          <a:solidFill>
            <a:srgbClr val="44546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a:spLocks noChangeAspect="1"/>
          </p:cNvSpPr>
          <p:nvPr/>
        </p:nvSpPr>
        <p:spPr>
          <a:xfrm rot="16200000">
            <a:off x="4385886" y="3980872"/>
            <a:ext cx="1577209" cy="1557620"/>
          </a:xfrm>
          <a:custGeom>
            <a:avLst/>
            <a:gdLst>
              <a:gd name="connsiteX0" fmla="*/ 1156620 w 1156620"/>
              <a:gd name="connsiteY0" fmla="*/ 0 h 1142255"/>
              <a:gd name="connsiteX1" fmla="*/ 1156620 w 1156620"/>
              <a:gd name="connsiteY1" fmla="*/ 301898 h 1142255"/>
              <a:gd name="connsiteX2" fmla="*/ 1119435 w 1156620"/>
              <a:gd name="connsiteY2" fmla="*/ 303776 h 1142255"/>
              <a:gd name="connsiteX3" fmla="*/ 314889 w 1156620"/>
              <a:gd name="connsiteY3" fmla="*/ 1040357 h 1142255"/>
              <a:gd name="connsiteX4" fmla="*/ 305257 w 1156620"/>
              <a:gd name="connsiteY4" fmla="*/ 1142255 h 1142255"/>
              <a:gd name="connsiteX5" fmla="*/ 0 w 1156620"/>
              <a:gd name="connsiteY5" fmla="*/ 1142255 h 1142255"/>
              <a:gd name="connsiteX6" fmla="*/ 2154 w 1156620"/>
              <a:gd name="connsiteY6" fmla="*/ 1096769 h 1142255"/>
              <a:gd name="connsiteX7" fmla="*/ 1088568 w 1156620"/>
              <a:gd name="connsiteY7" fmla="*/ 3437 h 114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620" h="1142255">
                <a:moveTo>
                  <a:pt x="1156620" y="0"/>
                </a:moveTo>
                <a:lnTo>
                  <a:pt x="1156620" y="301898"/>
                </a:lnTo>
                <a:lnTo>
                  <a:pt x="1119435" y="303776"/>
                </a:lnTo>
                <a:cubicBezTo>
                  <a:pt x="715980" y="344749"/>
                  <a:pt x="390064" y="648011"/>
                  <a:pt x="314889" y="1040357"/>
                </a:cubicBezTo>
                <a:lnTo>
                  <a:pt x="305257" y="1142255"/>
                </a:lnTo>
                <a:lnTo>
                  <a:pt x="0" y="1142255"/>
                </a:lnTo>
                <a:lnTo>
                  <a:pt x="2154" y="1096769"/>
                </a:lnTo>
                <a:cubicBezTo>
                  <a:pt x="56982" y="520730"/>
                  <a:pt x="513575" y="61831"/>
                  <a:pt x="1088568" y="3437"/>
                </a:cubicBezTo>
                <a:close/>
              </a:path>
            </a:pathLst>
          </a:custGeom>
          <a:solidFill>
            <a:srgbClr val="7A7A7A"/>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a:endCxn id="44" idx="15"/>
          </p:cNvCxnSpPr>
          <p:nvPr/>
        </p:nvCxnSpPr>
        <p:spPr>
          <a:xfrm flipV="1">
            <a:off x="6580581" y="1861722"/>
            <a:ext cx="506325" cy="491782"/>
          </a:xfrm>
          <a:prstGeom prst="line">
            <a:avLst/>
          </a:prstGeom>
          <a:ln>
            <a:solidFill>
              <a:srgbClr val="5C9AD3"/>
            </a:solidFill>
            <a:prstDash val="dash"/>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7086906" y="1633122"/>
            <a:ext cx="6026273" cy="457200"/>
            <a:chOff x="7992200" y="1961373"/>
            <a:chExt cx="3453198" cy="457200"/>
          </a:xfrm>
        </p:grpSpPr>
        <p:sp>
          <p:nvSpPr>
            <p:cNvPr id="44" name="Freeform 43"/>
            <p:cNvSpPr/>
            <p:nvPr/>
          </p:nvSpPr>
          <p:spPr>
            <a:xfrm>
              <a:off x="7992200" y="1961373"/>
              <a:ext cx="2209800" cy="457200"/>
            </a:xfrm>
            <a:custGeom>
              <a:avLst/>
              <a:gdLst>
                <a:gd name="connsiteX0" fmla="*/ 222162 w 2209800"/>
                <a:gd name="connsiteY0" fmla="*/ 0 h 457200"/>
                <a:gd name="connsiteX1" fmla="*/ 228600 w 2209800"/>
                <a:gd name="connsiteY1" fmla="*/ 0 h 457200"/>
                <a:gd name="connsiteX2" fmla="*/ 1981200 w 2209800"/>
                <a:gd name="connsiteY2" fmla="*/ 0 h 457200"/>
                <a:gd name="connsiteX3" fmla="*/ 1989998 w 2209800"/>
                <a:gd name="connsiteY3" fmla="*/ 0 h 457200"/>
                <a:gd name="connsiteX4" fmla="*/ 1998772 w 2209800"/>
                <a:gd name="connsiteY4" fmla="*/ 1772 h 457200"/>
                <a:gd name="connsiteX5" fmla="*/ 2027271 w 2209800"/>
                <a:gd name="connsiteY5" fmla="*/ 4644 h 457200"/>
                <a:gd name="connsiteX6" fmla="*/ 2209800 w 2209800"/>
                <a:gd name="connsiteY6" fmla="*/ 228600 h 457200"/>
                <a:gd name="connsiteX7" fmla="*/ 2027271 w 2209800"/>
                <a:gd name="connsiteY7" fmla="*/ 452556 h 457200"/>
                <a:gd name="connsiteX8" fmla="*/ 1998772 w 2209800"/>
                <a:gd name="connsiteY8" fmla="*/ 455429 h 457200"/>
                <a:gd name="connsiteX9" fmla="*/ 1989998 w 2209800"/>
                <a:gd name="connsiteY9" fmla="*/ 457200 h 457200"/>
                <a:gd name="connsiteX10" fmla="*/ 1981200 w 2209800"/>
                <a:gd name="connsiteY10" fmla="*/ 457200 h 457200"/>
                <a:gd name="connsiteX11" fmla="*/ 228600 w 2209800"/>
                <a:gd name="connsiteY11" fmla="*/ 457200 h 457200"/>
                <a:gd name="connsiteX12" fmla="*/ 222162 w 2209800"/>
                <a:gd name="connsiteY12" fmla="*/ 457200 h 457200"/>
                <a:gd name="connsiteX13" fmla="*/ 215742 w 2209800"/>
                <a:gd name="connsiteY13" fmla="*/ 455904 h 457200"/>
                <a:gd name="connsiteX14" fmla="*/ 182529 w 2209800"/>
                <a:gd name="connsiteY14" fmla="*/ 452556 h 457200"/>
                <a:gd name="connsiteX15" fmla="*/ 0 w 2209800"/>
                <a:gd name="connsiteY15" fmla="*/ 228600 h 457200"/>
                <a:gd name="connsiteX16" fmla="*/ 182529 w 2209800"/>
                <a:gd name="connsiteY16" fmla="*/ 4644 h 457200"/>
                <a:gd name="connsiteX17" fmla="*/ 215742 w 2209800"/>
                <a:gd name="connsiteY17" fmla="*/ 1296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9800" h="457200">
                  <a:moveTo>
                    <a:pt x="222162" y="0"/>
                  </a:moveTo>
                  <a:lnTo>
                    <a:pt x="228600" y="0"/>
                  </a:lnTo>
                  <a:lnTo>
                    <a:pt x="1981200" y="0"/>
                  </a:lnTo>
                  <a:lnTo>
                    <a:pt x="1989998" y="0"/>
                  </a:lnTo>
                  <a:lnTo>
                    <a:pt x="1998772" y="1772"/>
                  </a:lnTo>
                  <a:lnTo>
                    <a:pt x="2027271" y="4644"/>
                  </a:lnTo>
                  <a:cubicBezTo>
                    <a:pt x="2131440" y="25961"/>
                    <a:pt x="2209800" y="118130"/>
                    <a:pt x="2209800" y="228600"/>
                  </a:cubicBezTo>
                  <a:cubicBezTo>
                    <a:pt x="2209800" y="339071"/>
                    <a:pt x="2131440" y="431240"/>
                    <a:pt x="2027271" y="452556"/>
                  </a:cubicBezTo>
                  <a:lnTo>
                    <a:pt x="1998772" y="455429"/>
                  </a:lnTo>
                  <a:lnTo>
                    <a:pt x="1989998" y="457200"/>
                  </a:lnTo>
                  <a:lnTo>
                    <a:pt x="1981200" y="457200"/>
                  </a:lnTo>
                  <a:lnTo>
                    <a:pt x="228600" y="457200"/>
                  </a:lnTo>
                  <a:lnTo>
                    <a:pt x="222162" y="457200"/>
                  </a:lnTo>
                  <a:lnTo>
                    <a:pt x="215742" y="455904"/>
                  </a:lnTo>
                  <a:lnTo>
                    <a:pt x="182529" y="452556"/>
                  </a:lnTo>
                  <a:cubicBezTo>
                    <a:pt x="78360" y="431240"/>
                    <a:pt x="0" y="339071"/>
                    <a:pt x="0" y="228600"/>
                  </a:cubicBezTo>
                  <a:cubicBezTo>
                    <a:pt x="0" y="118130"/>
                    <a:pt x="78360" y="25961"/>
                    <a:pt x="182529" y="4644"/>
                  </a:cubicBezTo>
                  <a:lnTo>
                    <a:pt x="215742" y="1296"/>
                  </a:lnTo>
                  <a:close/>
                </a:path>
              </a:pathLst>
            </a:custGeom>
            <a:noFill/>
            <a:ln w="19050">
              <a:solidFill>
                <a:srgbClr val="5C9A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8101438" y="1995055"/>
              <a:ext cx="3343960" cy="369332"/>
            </a:xfrm>
            <a:prstGeom prst="rect">
              <a:avLst/>
            </a:prstGeom>
            <a:noFill/>
          </p:spPr>
          <p:txBody>
            <a:bodyPr wrap="square" rtlCol="0">
              <a:spAutoFit/>
            </a:bodyPr>
            <a:lstStyle/>
            <a:p>
              <a:r>
                <a:rPr lang="en-US" b="1" dirty="0" smtClean="0">
                  <a:solidFill>
                    <a:schemeClr val="bg1"/>
                  </a:solidFill>
                  <a:latin typeface="Candara" panose="020E0502030303020204" pitchFamily="34" charset="0"/>
                </a:rPr>
                <a:t>When your teammates are fighting</a:t>
              </a:r>
              <a:endParaRPr lang="en-US" b="1" dirty="0">
                <a:solidFill>
                  <a:schemeClr val="bg1"/>
                </a:solidFill>
                <a:latin typeface="Candara" panose="020E0502030303020204" pitchFamily="34" charset="0"/>
              </a:endParaRPr>
            </a:p>
          </p:txBody>
        </p:sp>
      </p:grpSp>
      <p:cxnSp>
        <p:nvCxnSpPr>
          <p:cNvPr id="46" name="Straight Connector 45"/>
          <p:cNvCxnSpPr>
            <a:endCxn id="48" idx="15"/>
          </p:cNvCxnSpPr>
          <p:nvPr/>
        </p:nvCxnSpPr>
        <p:spPr>
          <a:xfrm>
            <a:off x="6971719" y="4267462"/>
            <a:ext cx="1296053" cy="48113"/>
          </a:xfrm>
          <a:prstGeom prst="line">
            <a:avLst/>
          </a:prstGeom>
          <a:ln>
            <a:solidFill>
              <a:srgbClr val="44546B"/>
            </a:solidFill>
            <a:prstDash val="dash"/>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8267772" y="4086975"/>
            <a:ext cx="2209800" cy="457200"/>
            <a:chOff x="7992200" y="1961373"/>
            <a:chExt cx="2209800" cy="457200"/>
          </a:xfrm>
        </p:grpSpPr>
        <p:sp>
          <p:nvSpPr>
            <p:cNvPr id="48" name="Freeform 47"/>
            <p:cNvSpPr/>
            <p:nvPr/>
          </p:nvSpPr>
          <p:spPr>
            <a:xfrm>
              <a:off x="7992200" y="1961373"/>
              <a:ext cx="2209800" cy="457200"/>
            </a:xfrm>
            <a:custGeom>
              <a:avLst/>
              <a:gdLst>
                <a:gd name="connsiteX0" fmla="*/ 222162 w 2209800"/>
                <a:gd name="connsiteY0" fmla="*/ 0 h 457200"/>
                <a:gd name="connsiteX1" fmla="*/ 228600 w 2209800"/>
                <a:gd name="connsiteY1" fmla="*/ 0 h 457200"/>
                <a:gd name="connsiteX2" fmla="*/ 1981200 w 2209800"/>
                <a:gd name="connsiteY2" fmla="*/ 0 h 457200"/>
                <a:gd name="connsiteX3" fmla="*/ 1989998 w 2209800"/>
                <a:gd name="connsiteY3" fmla="*/ 0 h 457200"/>
                <a:gd name="connsiteX4" fmla="*/ 1998772 w 2209800"/>
                <a:gd name="connsiteY4" fmla="*/ 1772 h 457200"/>
                <a:gd name="connsiteX5" fmla="*/ 2027271 w 2209800"/>
                <a:gd name="connsiteY5" fmla="*/ 4644 h 457200"/>
                <a:gd name="connsiteX6" fmla="*/ 2209800 w 2209800"/>
                <a:gd name="connsiteY6" fmla="*/ 228600 h 457200"/>
                <a:gd name="connsiteX7" fmla="*/ 2027271 w 2209800"/>
                <a:gd name="connsiteY7" fmla="*/ 452556 h 457200"/>
                <a:gd name="connsiteX8" fmla="*/ 1998772 w 2209800"/>
                <a:gd name="connsiteY8" fmla="*/ 455429 h 457200"/>
                <a:gd name="connsiteX9" fmla="*/ 1989998 w 2209800"/>
                <a:gd name="connsiteY9" fmla="*/ 457200 h 457200"/>
                <a:gd name="connsiteX10" fmla="*/ 1981200 w 2209800"/>
                <a:gd name="connsiteY10" fmla="*/ 457200 h 457200"/>
                <a:gd name="connsiteX11" fmla="*/ 228600 w 2209800"/>
                <a:gd name="connsiteY11" fmla="*/ 457200 h 457200"/>
                <a:gd name="connsiteX12" fmla="*/ 222162 w 2209800"/>
                <a:gd name="connsiteY12" fmla="*/ 457200 h 457200"/>
                <a:gd name="connsiteX13" fmla="*/ 215742 w 2209800"/>
                <a:gd name="connsiteY13" fmla="*/ 455904 h 457200"/>
                <a:gd name="connsiteX14" fmla="*/ 182529 w 2209800"/>
                <a:gd name="connsiteY14" fmla="*/ 452556 h 457200"/>
                <a:gd name="connsiteX15" fmla="*/ 0 w 2209800"/>
                <a:gd name="connsiteY15" fmla="*/ 228600 h 457200"/>
                <a:gd name="connsiteX16" fmla="*/ 182529 w 2209800"/>
                <a:gd name="connsiteY16" fmla="*/ 4644 h 457200"/>
                <a:gd name="connsiteX17" fmla="*/ 215742 w 2209800"/>
                <a:gd name="connsiteY17" fmla="*/ 1296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9800" h="457200">
                  <a:moveTo>
                    <a:pt x="222162" y="0"/>
                  </a:moveTo>
                  <a:lnTo>
                    <a:pt x="228600" y="0"/>
                  </a:lnTo>
                  <a:lnTo>
                    <a:pt x="1981200" y="0"/>
                  </a:lnTo>
                  <a:lnTo>
                    <a:pt x="1989998" y="0"/>
                  </a:lnTo>
                  <a:lnTo>
                    <a:pt x="1998772" y="1772"/>
                  </a:lnTo>
                  <a:lnTo>
                    <a:pt x="2027271" y="4644"/>
                  </a:lnTo>
                  <a:cubicBezTo>
                    <a:pt x="2131440" y="25961"/>
                    <a:pt x="2209800" y="118130"/>
                    <a:pt x="2209800" y="228600"/>
                  </a:cubicBezTo>
                  <a:cubicBezTo>
                    <a:pt x="2209800" y="339071"/>
                    <a:pt x="2131440" y="431240"/>
                    <a:pt x="2027271" y="452556"/>
                  </a:cubicBezTo>
                  <a:lnTo>
                    <a:pt x="1998772" y="455429"/>
                  </a:lnTo>
                  <a:lnTo>
                    <a:pt x="1989998" y="457200"/>
                  </a:lnTo>
                  <a:lnTo>
                    <a:pt x="1981200" y="457200"/>
                  </a:lnTo>
                  <a:lnTo>
                    <a:pt x="228600" y="457200"/>
                  </a:lnTo>
                  <a:lnTo>
                    <a:pt x="222162" y="457200"/>
                  </a:lnTo>
                  <a:lnTo>
                    <a:pt x="215742" y="455904"/>
                  </a:lnTo>
                  <a:lnTo>
                    <a:pt x="182529" y="452556"/>
                  </a:lnTo>
                  <a:cubicBezTo>
                    <a:pt x="78360" y="431240"/>
                    <a:pt x="0" y="339071"/>
                    <a:pt x="0" y="228600"/>
                  </a:cubicBezTo>
                  <a:cubicBezTo>
                    <a:pt x="0" y="118130"/>
                    <a:pt x="78360" y="25961"/>
                    <a:pt x="182529" y="4644"/>
                  </a:cubicBezTo>
                  <a:lnTo>
                    <a:pt x="215742" y="1296"/>
                  </a:lnTo>
                  <a:close/>
                </a:path>
              </a:pathLst>
            </a:custGeom>
            <a:noFill/>
            <a:ln w="19050">
              <a:solidFill>
                <a:srgbClr val="4454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p:cNvSpPr txBox="1"/>
            <p:nvPr/>
          </p:nvSpPr>
          <p:spPr>
            <a:xfrm>
              <a:off x="8101437" y="1995055"/>
              <a:ext cx="1634845" cy="369332"/>
            </a:xfrm>
            <a:prstGeom prst="rect">
              <a:avLst/>
            </a:prstGeom>
            <a:noFill/>
          </p:spPr>
          <p:txBody>
            <a:bodyPr wrap="square" rtlCol="0">
              <a:spAutoFit/>
            </a:bodyPr>
            <a:lstStyle/>
            <a:p>
              <a:r>
                <a:rPr lang="en-US" b="1" dirty="0" smtClean="0">
                  <a:solidFill>
                    <a:schemeClr val="bg1"/>
                  </a:solidFill>
                  <a:latin typeface="Candara" panose="020E0502030303020204" pitchFamily="34" charset="0"/>
                </a:rPr>
                <a:t>Insult Others</a:t>
              </a:r>
              <a:endParaRPr lang="en-US" b="1" dirty="0">
                <a:solidFill>
                  <a:schemeClr val="bg1"/>
                </a:solidFill>
                <a:latin typeface="Candara" panose="020E0502030303020204" pitchFamily="34" charset="0"/>
              </a:endParaRPr>
            </a:p>
          </p:txBody>
        </p:sp>
      </p:grpSp>
      <p:cxnSp>
        <p:nvCxnSpPr>
          <p:cNvPr id="50" name="Straight Connector 49"/>
          <p:cNvCxnSpPr>
            <a:endCxn id="52" idx="6"/>
          </p:cNvCxnSpPr>
          <p:nvPr/>
        </p:nvCxnSpPr>
        <p:spPr>
          <a:xfrm flipH="1" flipV="1">
            <a:off x="4475891" y="1950583"/>
            <a:ext cx="1005844" cy="434800"/>
          </a:xfrm>
          <a:prstGeom prst="line">
            <a:avLst/>
          </a:prstGeom>
          <a:ln>
            <a:solidFill>
              <a:srgbClr val="FE4A1E"/>
            </a:solidFill>
            <a:prstDash val="dash"/>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1260246" y="1721983"/>
            <a:ext cx="3297870" cy="457200"/>
            <a:chOff x="7992200" y="1961373"/>
            <a:chExt cx="2266307" cy="457200"/>
          </a:xfrm>
        </p:grpSpPr>
        <p:sp>
          <p:nvSpPr>
            <p:cNvPr id="52" name="Freeform 51"/>
            <p:cNvSpPr/>
            <p:nvPr/>
          </p:nvSpPr>
          <p:spPr>
            <a:xfrm>
              <a:off x="7992200" y="1961373"/>
              <a:ext cx="2209800" cy="457200"/>
            </a:xfrm>
            <a:custGeom>
              <a:avLst/>
              <a:gdLst>
                <a:gd name="connsiteX0" fmla="*/ 222162 w 2209800"/>
                <a:gd name="connsiteY0" fmla="*/ 0 h 457200"/>
                <a:gd name="connsiteX1" fmla="*/ 228600 w 2209800"/>
                <a:gd name="connsiteY1" fmla="*/ 0 h 457200"/>
                <a:gd name="connsiteX2" fmla="*/ 1981200 w 2209800"/>
                <a:gd name="connsiteY2" fmla="*/ 0 h 457200"/>
                <a:gd name="connsiteX3" fmla="*/ 1989998 w 2209800"/>
                <a:gd name="connsiteY3" fmla="*/ 0 h 457200"/>
                <a:gd name="connsiteX4" fmla="*/ 1998772 w 2209800"/>
                <a:gd name="connsiteY4" fmla="*/ 1772 h 457200"/>
                <a:gd name="connsiteX5" fmla="*/ 2027271 w 2209800"/>
                <a:gd name="connsiteY5" fmla="*/ 4644 h 457200"/>
                <a:gd name="connsiteX6" fmla="*/ 2209800 w 2209800"/>
                <a:gd name="connsiteY6" fmla="*/ 228600 h 457200"/>
                <a:gd name="connsiteX7" fmla="*/ 2027271 w 2209800"/>
                <a:gd name="connsiteY7" fmla="*/ 452556 h 457200"/>
                <a:gd name="connsiteX8" fmla="*/ 1998772 w 2209800"/>
                <a:gd name="connsiteY8" fmla="*/ 455429 h 457200"/>
                <a:gd name="connsiteX9" fmla="*/ 1989998 w 2209800"/>
                <a:gd name="connsiteY9" fmla="*/ 457200 h 457200"/>
                <a:gd name="connsiteX10" fmla="*/ 1981200 w 2209800"/>
                <a:gd name="connsiteY10" fmla="*/ 457200 h 457200"/>
                <a:gd name="connsiteX11" fmla="*/ 228600 w 2209800"/>
                <a:gd name="connsiteY11" fmla="*/ 457200 h 457200"/>
                <a:gd name="connsiteX12" fmla="*/ 222162 w 2209800"/>
                <a:gd name="connsiteY12" fmla="*/ 457200 h 457200"/>
                <a:gd name="connsiteX13" fmla="*/ 215742 w 2209800"/>
                <a:gd name="connsiteY13" fmla="*/ 455904 h 457200"/>
                <a:gd name="connsiteX14" fmla="*/ 182529 w 2209800"/>
                <a:gd name="connsiteY14" fmla="*/ 452556 h 457200"/>
                <a:gd name="connsiteX15" fmla="*/ 0 w 2209800"/>
                <a:gd name="connsiteY15" fmla="*/ 228600 h 457200"/>
                <a:gd name="connsiteX16" fmla="*/ 182529 w 2209800"/>
                <a:gd name="connsiteY16" fmla="*/ 4644 h 457200"/>
                <a:gd name="connsiteX17" fmla="*/ 215742 w 2209800"/>
                <a:gd name="connsiteY17" fmla="*/ 1296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9800" h="457200">
                  <a:moveTo>
                    <a:pt x="222162" y="0"/>
                  </a:moveTo>
                  <a:lnTo>
                    <a:pt x="228600" y="0"/>
                  </a:lnTo>
                  <a:lnTo>
                    <a:pt x="1981200" y="0"/>
                  </a:lnTo>
                  <a:lnTo>
                    <a:pt x="1989998" y="0"/>
                  </a:lnTo>
                  <a:lnTo>
                    <a:pt x="1998772" y="1772"/>
                  </a:lnTo>
                  <a:lnTo>
                    <a:pt x="2027271" y="4644"/>
                  </a:lnTo>
                  <a:cubicBezTo>
                    <a:pt x="2131440" y="25961"/>
                    <a:pt x="2209800" y="118130"/>
                    <a:pt x="2209800" y="228600"/>
                  </a:cubicBezTo>
                  <a:cubicBezTo>
                    <a:pt x="2209800" y="339071"/>
                    <a:pt x="2131440" y="431240"/>
                    <a:pt x="2027271" y="452556"/>
                  </a:cubicBezTo>
                  <a:lnTo>
                    <a:pt x="1998772" y="455429"/>
                  </a:lnTo>
                  <a:lnTo>
                    <a:pt x="1989998" y="457200"/>
                  </a:lnTo>
                  <a:lnTo>
                    <a:pt x="1981200" y="457200"/>
                  </a:lnTo>
                  <a:lnTo>
                    <a:pt x="228600" y="457200"/>
                  </a:lnTo>
                  <a:lnTo>
                    <a:pt x="222162" y="457200"/>
                  </a:lnTo>
                  <a:lnTo>
                    <a:pt x="215742" y="455904"/>
                  </a:lnTo>
                  <a:lnTo>
                    <a:pt x="182529" y="452556"/>
                  </a:lnTo>
                  <a:cubicBezTo>
                    <a:pt x="78360" y="431240"/>
                    <a:pt x="0" y="339071"/>
                    <a:pt x="0" y="228600"/>
                  </a:cubicBezTo>
                  <a:cubicBezTo>
                    <a:pt x="0" y="118130"/>
                    <a:pt x="78360" y="25961"/>
                    <a:pt x="182529" y="4644"/>
                  </a:cubicBezTo>
                  <a:lnTo>
                    <a:pt x="215742" y="1296"/>
                  </a:lnTo>
                  <a:close/>
                </a:path>
              </a:pathLst>
            </a:custGeom>
            <a:noFill/>
            <a:ln w="19050">
              <a:solidFill>
                <a:srgbClr val="FE4A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p:cNvSpPr txBox="1"/>
            <p:nvPr/>
          </p:nvSpPr>
          <p:spPr>
            <a:xfrm>
              <a:off x="8004447" y="1995055"/>
              <a:ext cx="2254060" cy="369332"/>
            </a:xfrm>
            <a:prstGeom prst="rect">
              <a:avLst/>
            </a:prstGeom>
            <a:noFill/>
          </p:spPr>
          <p:txBody>
            <a:bodyPr wrap="square" rtlCol="0">
              <a:spAutoFit/>
            </a:bodyPr>
            <a:lstStyle/>
            <a:p>
              <a:r>
                <a:rPr lang="en-US" b="1" dirty="0" smtClean="0">
                  <a:solidFill>
                    <a:schemeClr val="bg1"/>
                  </a:solidFill>
                  <a:latin typeface="Candara" panose="020E0502030303020204" pitchFamily="34" charset="0"/>
                </a:rPr>
                <a:t>Bad Mood-&gt;Don’t want to win.</a:t>
              </a:r>
              <a:endParaRPr lang="en-US" b="1" dirty="0">
                <a:solidFill>
                  <a:schemeClr val="bg1"/>
                </a:solidFill>
                <a:latin typeface="Candara" panose="020E0502030303020204" pitchFamily="34" charset="0"/>
              </a:endParaRPr>
            </a:p>
          </p:txBody>
        </p:sp>
      </p:grpSp>
      <p:sp>
        <p:nvSpPr>
          <p:cNvPr id="56" name="TextBox 55"/>
          <p:cNvSpPr txBox="1"/>
          <p:nvPr/>
        </p:nvSpPr>
        <p:spPr>
          <a:xfrm>
            <a:off x="3272727" y="2412906"/>
            <a:ext cx="1632846" cy="523220"/>
          </a:xfrm>
          <a:prstGeom prst="rect">
            <a:avLst/>
          </a:prstGeom>
          <a:noFill/>
        </p:spPr>
        <p:txBody>
          <a:bodyPr wrap="square" rtlCol="0">
            <a:spAutoFit/>
          </a:bodyPr>
          <a:lstStyle/>
          <a:p>
            <a:r>
              <a:rPr lang="en-US" altLang="zh-TW" sz="1400" dirty="0">
                <a:solidFill>
                  <a:schemeClr val="bg1"/>
                </a:solidFill>
                <a:latin typeface="Candara" panose="020E0502030303020204" pitchFamily="34" charset="0"/>
              </a:rPr>
              <a:t>Disagree: </a:t>
            </a:r>
            <a:r>
              <a:rPr lang="en-US" altLang="zh-TW" sz="1400" dirty="0" smtClean="0">
                <a:solidFill>
                  <a:schemeClr val="bg1"/>
                </a:solidFill>
                <a:latin typeface="Candara" panose="020E0502030303020204" pitchFamily="34" charset="0"/>
              </a:rPr>
              <a:t>57.4%</a:t>
            </a:r>
            <a:endParaRPr lang="en-US" altLang="zh-TW" sz="1400" dirty="0">
              <a:solidFill>
                <a:schemeClr val="bg1"/>
              </a:solidFill>
              <a:latin typeface="Candara" panose="020E0502030303020204" pitchFamily="34" charset="0"/>
            </a:endParaRPr>
          </a:p>
          <a:p>
            <a:r>
              <a:rPr lang="en-US" altLang="zh-TW" sz="1400" dirty="0" smtClean="0">
                <a:solidFill>
                  <a:schemeClr val="bg1"/>
                </a:solidFill>
                <a:latin typeface="Candara" panose="020E0502030303020204" pitchFamily="34" charset="0"/>
              </a:rPr>
              <a:t>Agree</a:t>
            </a:r>
            <a:r>
              <a:rPr lang="en-US" altLang="zh-TW" sz="1400" dirty="0">
                <a:solidFill>
                  <a:schemeClr val="bg1"/>
                </a:solidFill>
                <a:latin typeface="Candara" panose="020E0502030303020204" pitchFamily="34" charset="0"/>
              </a:rPr>
              <a:t>: 42.6</a:t>
            </a:r>
            <a:r>
              <a:rPr lang="en-US" altLang="zh-TW" sz="1400" dirty="0" smtClean="0">
                <a:solidFill>
                  <a:schemeClr val="bg1"/>
                </a:solidFill>
                <a:latin typeface="Candara" panose="020E0502030303020204" pitchFamily="34" charset="0"/>
              </a:rPr>
              <a:t>%</a:t>
            </a:r>
            <a:endParaRPr lang="en-US" altLang="zh-TW" sz="1400" dirty="0">
              <a:solidFill>
                <a:schemeClr val="bg1"/>
              </a:solidFill>
              <a:latin typeface="Candara" panose="020E0502030303020204" pitchFamily="34" charset="0"/>
            </a:endParaRPr>
          </a:p>
        </p:txBody>
      </p:sp>
      <p:cxnSp>
        <p:nvCxnSpPr>
          <p:cNvPr id="57" name="Straight Connector 56"/>
          <p:cNvCxnSpPr>
            <a:endCxn id="59" idx="6"/>
          </p:cNvCxnSpPr>
          <p:nvPr/>
        </p:nvCxnSpPr>
        <p:spPr>
          <a:xfrm flipH="1">
            <a:off x="2944224" y="4118838"/>
            <a:ext cx="1734771" cy="360100"/>
          </a:xfrm>
          <a:prstGeom prst="line">
            <a:avLst/>
          </a:prstGeom>
          <a:ln>
            <a:solidFill>
              <a:srgbClr val="7A7A7A"/>
            </a:solidFill>
            <a:prstDash val="dash"/>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72214" y="4250338"/>
            <a:ext cx="2602754" cy="457200"/>
            <a:chOff x="7924683" y="1961373"/>
            <a:chExt cx="2304546" cy="457200"/>
          </a:xfrm>
        </p:grpSpPr>
        <p:sp>
          <p:nvSpPr>
            <p:cNvPr id="59" name="Freeform 58"/>
            <p:cNvSpPr/>
            <p:nvPr/>
          </p:nvSpPr>
          <p:spPr>
            <a:xfrm>
              <a:off x="7992200" y="1961373"/>
              <a:ext cx="2209800" cy="457200"/>
            </a:xfrm>
            <a:custGeom>
              <a:avLst/>
              <a:gdLst>
                <a:gd name="connsiteX0" fmla="*/ 222162 w 2209800"/>
                <a:gd name="connsiteY0" fmla="*/ 0 h 457200"/>
                <a:gd name="connsiteX1" fmla="*/ 228600 w 2209800"/>
                <a:gd name="connsiteY1" fmla="*/ 0 h 457200"/>
                <a:gd name="connsiteX2" fmla="*/ 1981200 w 2209800"/>
                <a:gd name="connsiteY2" fmla="*/ 0 h 457200"/>
                <a:gd name="connsiteX3" fmla="*/ 1989998 w 2209800"/>
                <a:gd name="connsiteY3" fmla="*/ 0 h 457200"/>
                <a:gd name="connsiteX4" fmla="*/ 1998772 w 2209800"/>
                <a:gd name="connsiteY4" fmla="*/ 1772 h 457200"/>
                <a:gd name="connsiteX5" fmla="*/ 2027271 w 2209800"/>
                <a:gd name="connsiteY5" fmla="*/ 4644 h 457200"/>
                <a:gd name="connsiteX6" fmla="*/ 2209800 w 2209800"/>
                <a:gd name="connsiteY6" fmla="*/ 228600 h 457200"/>
                <a:gd name="connsiteX7" fmla="*/ 2027271 w 2209800"/>
                <a:gd name="connsiteY7" fmla="*/ 452556 h 457200"/>
                <a:gd name="connsiteX8" fmla="*/ 1998772 w 2209800"/>
                <a:gd name="connsiteY8" fmla="*/ 455429 h 457200"/>
                <a:gd name="connsiteX9" fmla="*/ 1989998 w 2209800"/>
                <a:gd name="connsiteY9" fmla="*/ 457200 h 457200"/>
                <a:gd name="connsiteX10" fmla="*/ 1981200 w 2209800"/>
                <a:gd name="connsiteY10" fmla="*/ 457200 h 457200"/>
                <a:gd name="connsiteX11" fmla="*/ 228600 w 2209800"/>
                <a:gd name="connsiteY11" fmla="*/ 457200 h 457200"/>
                <a:gd name="connsiteX12" fmla="*/ 222162 w 2209800"/>
                <a:gd name="connsiteY12" fmla="*/ 457200 h 457200"/>
                <a:gd name="connsiteX13" fmla="*/ 215742 w 2209800"/>
                <a:gd name="connsiteY13" fmla="*/ 455904 h 457200"/>
                <a:gd name="connsiteX14" fmla="*/ 182529 w 2209800"/>
                <a:gd name="connsiteY14" fmla="*/ 452556 h 457200"/>
                <a:gd name="connsiteX15" fmla="*/ 0 w 2209800"/>
                <a:gd name="connsiteY15" fmla="*/ 228600 h 457200"/>
                <a:gd name="connsiteX16" fmla="*/ 182529 w 2209800"/>
                <a:gd name="connsiteY16" fmla="*/ 4644 h 457200"/>
                <a:gd name="connsiteX17" fmla="*/ 215742 w 2209800"/>
                <a:gd name="connsiteY17" fmla="*/ 1296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9800" h="457200">
                  <a:moveTo>
                    <a:pt x="222162" y="0"/>
                  </a:moveTo>
                  <a:lnTo>
                    <a:pt x="228600" y="0"/>
                  </a:lnTo>
                  <a:lnTo>
                    <a:pt x="1981200" y="0"/>
                  </a:lnTo>
                  <a:lnTo>
                    <a:pt x="1989998" y="0"/>
                  </a:lnTo>
                  <a:lnTo>
                    <a:pt x="1998772" y="1772"/>
                  </a:lnTo>
                  <a:lnTo>
                    <a:pt x="2027271" y="4644"/>
                  </a:lnTo>
                  <a:cubicBezTo>
                    <a:pt x="2131440" y="25961"/>
                    <a:pt x="2209800" y="118130"/>
                    <a:pt x="2209800" y="228600"/>
                  </a:cubicBezTo>
                  <a:cubicBezTo>
                    <a:pt x="2209800" y="339071"/>
                    <a:pt x="2131440" y="431240"/>
                    <a:pt x="2027271" y="452556"/>
                  </a:cubicBezTo>
                  <a:lnTo>
                    <a:pt x="1998772" y="455429"/>
                  </a:lnTo>
                  <a:lnTo>
                    <a:pt x="1989998" y="457200"/>
                  </a:lnTo>
                  <a:lnTo>
                    <a:pt x="1981200" y="457200"/>
                  </a:lnTo>
                  <a:lnTo>
                    <a:pt x="228600" y="457200"/>
                  </a:lnTo>
                  <a:lnTo>
                    <a:pt x="222162" y="457200"/>
                  </a:lnTo>
                  <a:lnTo>
                    <a:pt x="215742" y="455904"/>
                  </a:lnTo>
                  <a:lnTo>
                    <a:pt x="182529" y="452556"/>
                  </a:lnTo>
                  <a:cubicBezTo>
                    <a:pt x="78360" y="431240"/>
                    <a:pt x="0" y="339071"/>
                    <a:pt x="0" y="228600"/>
                  </a:cubicBezTo>
                  <a:cubicBezTo>
                    <a:pt x="0" y="118130"/>
                    <a:pt x="78360" y="25961"/>
                    <a:pt x="182529" y="4644"/>
                  </a:cubicBezTo>
                  <a:lnTo>
                    <a:pt x="215742" y="1296"/>
                  </a:lnTo>
                  <a:close/>
                </a:path>
              </a:pathLst>
            </a:custGeom>
            <a:noFill/>
            <a:ln w="19050">
              <a:solidFill>
                <a:srgbClr val="7A7A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924683" y="1995055"/>
              <a:ext cx="2304546" cy="369332"/>
            </a:xfrm>
            <a:prstGeom prst="rect">
              <a:avLst/>
            </a:prstGeom>
            <a:noFill/>
          </p:spPr>
          <p:txBody>
            <a:bodyPr wrap="square" rtlCol="0">
              <a:spAutoFit/>
            </a:bodyPr>
            <a:lstStyle/>
            <a:p>
              <a:pPr algn="ctr"/>
              <a:r>
                <a:rPr lang="en-US" b="1" dirty="0" smtClean="0">
                  <a:solidFill>
                    <a:schemeClr val="bg1"/>
                  </a:solidFill>
                  <a:latin typeface="Candara" panose="020E0502030303020204" pitchFamily="34" charset="0"/>
                </a:rPr>
                <a:t>When you’re insulted.</a:t>
              </a:r>
              <a:endParaRPr lang="en-US" b="1" dirty="0">
                <a:solidFill>
                  <a:schemeClr val="bg1"/>
                </a:solidFill>
                <a:latin typeface="Candara" panose="020E0502030303020204" pitchFamily="34" charset="0"/>
              </a:endParaRPr>
            </a:p>
          </p:txBody>
        </p:sp>
      </p:grpSp>
      <p:grpSp>
        <p:nvGrpSpPr>
          <p:cNvPr id="65" name="Group 64"/>
          <p:cNvGrpSpPr/>
          <p:nvPr/>
        </p:nvGrpSpPr>
        <p:grpSpPr>
          <a:xfrm>
            <a:off x="5531854" y="3713927"/>
            <a:ext cx="1003583" cy="619534"/>
            <a:chOff x="7309384" y="1834050"/>
            <a:chExt cx="752687" cy="464651"/>
          </a:xfrm>
          <a:solidFill>
            <a:schemeClr val="bg1"/>
          </a:solidFill>
        </p:grpSpPr>
        <p:sp>
          <p:nvSpPr>
            <p:cNvPr id="66" name="Freeform 32"/>
            <p:cNvSpPr>
              <a:spLocks noEditPoints="1"/>
            </p:cNvSpPr>
            <p:nvPr/>
          </p:nvSpPr>
          <p:spPr bwMode="auto">
            <a:xfrm>
              <a:off x="7309384" y="1834050"/>
              <a:ext cx="361527" cy="464651"/>
            </a:xfrm>
            <a:custGeom>
              <a:avLst/>
              <a:gdLst/>
              <a:ahLst/>
              <a:cxnLst>
                <a:cxn ang="0">
                  <a:pos x="151" y="136"/>
                </a:cxn>
                <a:cxn ang="0">
                  <a:pos x="97" y="122"/>
                </a:cxn>
                <a:cxn ang="0">
                  <a:pos x="91" y="119"/>
                </a:cxn>
                <a:cxn ang="0">
                  <a:pos x="84" y="113"/>
                </a:cxn>
                <a:cxn ang="0">
                  <a:pos x="75" y="103"/>
                </a:cxn>
                <a:cxn ang="0">
                  <a:pos x="35" y="71"/>
                </a:cxn>
                <a:cxn ang="0">
                  <a:pos x="24" y="80"/>
                </a:cxn>
                <a:cxn ang="0">
                  <a:pos x="47" y="112"/>
                </a:cxn>
                <a:cxn ang="0">
                  <a:pos x="55" y="121"/>
                </a:cxn>
                <a:cxn ang="0">
                  <a:pos x="62" y="129"/>
                </a:cxn>
                <a:cxn ang="0">
                  <a:pos x="46" y="117"/>
                </a:cxn>
                <a:cxn ang="0">
                  <a:pos x="42" y="112"/>
                </a:cxn>
                <a:cxn ang="0">
                  <a:pos x="38" y="105"/>
                </a:cxn>
                <a:cxn ang="0">
                  <a:pos x="33" y="98"/>
                </a:cxn>
                <a:cxn ang="0">
                  <a:pos x="25" y="88"/>
                </a:cxn>
                <a:cxn ang="0">
                  <a:pos x="21" y="83"/>
                </a:cxn>
                <a:cxn ang="0">
                  <a:pos x="28" y="66"/>
                </a:cxn>
                <a:cxn ang="0">
                  <a:pos x="24" y="29"/>
                </a:cxn>
                <a:cxn ang="0">
                  <a:pos x="13" y="1"/>
                </a:cxn>
                <a:cxn ang="0">
                  <a:pos x="8" y="2"/>
                </a:cxn>
                <a:cxn ang="0">
                  <a:pos x="4" y="21"/>
                </a:cxn>
                <a:cxn ang="0">
                  <a:pos x="1" y="74"/>
                </a:cxn>
                <a:cxn ang="0">
                  <a:pos x="38" y="155"/>
                </a:cxn>
                <a:cxn ang="0">
                  <a:pos x="108" y="200"/>
                </a:cxn>
                <a:cxn ang="0">
                  <a:pos x="122" y="223"/>
                </a:cxn>
                <a:cxn ang="0">
                  <a:pos x="122" y="248"/>
                </a:cxn>
                <a:cxn ang="0">
                  <a:pos x="190" y="248"/>
                </a:cxn>
                <a:cxn ang="0">
                  <a:pos x="190" y="225"/>
                </a:cxn>
                <a:cxn ang="0">
                  <a:pos x="191" y="212"/>
                </a:cxn>
                <a:cxn ang="0">
                  <a:pos x="191" y="194"/>
                </a:cxn>
                <a:cxn ang="0">
                  <a:pos x="151" y="136"/>
                </a:cxn>
                <a:cxn ang="0">
                  <a:pos x="151" y="136"/>
                </a:cxn>
                <a:cxn ang="0">
                  <a:pos x="151" y="136"/>
                </a:cxn>
              </a:cxnLst>
              <a:rect l="0" t="0" r="r" b="b"/>
              <a:pathLst>
                <a:path w="193" h="248">
                  <a:moveTo>
                    <a:pt x="151" y="136"/>
                  </a:moveTo>
                  <a:cubicBezTo>
                    <a:pt x="149" y="135"/>
                    <a:pt x="135" y="124"/>
                    <a:pt x="97" y="122"/>
                  </a:cubicBezTo>
                  <a:cubicBezTo>
                    <a:pt x="95" y="121"/>
                    <a:pt x="93" y="120"/>
                    <a:pt x="91" y="119"/>
                  </a:cubicBezTo>
                  <a:cubicBezTo>
                    <a:pt x="88" y="117"/>
                    <a:pt x="86" y="115"/>
                    <a:pt x="84" y="113"/>
                  </a:cubicBezTo>
                  <a:cubicBezTo>
                    <a:pt x="81" y="110"/>
                    <a:pt x="78" y="107"/>
                    <a:pt x="75" y="103"/>
                  </a:cubicBezTo>
                  <a:cubicBezTo>
                    <a:pt x="56" y="77"/>
                    <a:pt x="38" y="72"/>
                    <a:pt x="35" y="71"/>
                  </a:cubicBezTo>
                  <a:cubicBezTo>
                    <a:pt x="32" y="69"/>
                    <a:pt x="18" y="71"/>
                    <a:pt x="24" y="80"/>
                  </a:cubicBezTo>
                  <a:cubicBezTo>
                    <a:pt x="25" y="80"/>
                    <a:pt x="46" y="110"/>
                    <a:pt x="47" y="112"/>
                  </a:cubicBezTo>
                  <a:cubicBezTo>
                    <a:pt x="50" y="116"/>
                    <a:pt x="52" y="118"/>
                    <a:pt x="55" y="121"/>
                  </a:cubicBezTo>
                  <a:cubicBezTo>
                    <a:pt x="57" y="124"/>
                    <a:pt x="60" y="126"/>
                    <a:pt x="62" y="129"/>
                  </a:cubicBezTo>
                  <a:cubicBezTo>
                    <a:pt x="62" y="129"/>
                    <a:pt x="49" y="121"/>
                    <a:pt x="46" y="117"/>
                  </a:cubicBezTo>
                  <a:cubicBezTo>
                    <a:pt x="44" y="116"/>
                    <a:pt x="43" y="113"/>
                    <a:pt x="42" y="112"/>
                  </a:cubicBezTo>
                  <a:cubicBezTo>
                    <a:pt x="41" y="109"/>
                    <a:pt x="40" y="107"/>
                    <a:pt x="38" y="105"/>
                  </a:cubicBezTo>
                  <a:cubicBezTo>
                    <a:pt x="36" y="103"/>
                    <a:pt x="35" y="100"/>
                    <a:pt x="33" y="98"/>
                  </a:cubicBezTo>
                  <a:cubicBezTo>
                    <a:pt x="30" y="95"/>
                    <a:pt x="28" y="91"/>
                    <a:pt x="25" y="88"/>
                  </a:cubicBezTo>
                  <a:cubicBezTo>
                    <a:pt x="24" y="86"/>
                    <a:pt x="22" y="85"/>
                    <a:pt x="21" y="83"/>
                  </a:cubicBezTo>
                  <a:cubicBezTo>
                    <a:pt x="14" y="72"/>
                    <a:pt x="21" y="67"/>
                    <a:pt x="28" y="66"/>
                  </a:cubicBezTo>
                  <a:cubicBezTo>
                    <a:pt x="28" y="65"/>
                    <a:pt x="25" y="34"/>
                    <a:pt x="24" y="29"/>
                  </a:cubicBezTo>
                  <a:cubicBezTo>
                    <a:pt x="23" y="15"/>
                    <a:pt x="21" y="4"/>
                    <a:pt x="13" y="1"/>
                  </a:cubicBezTo>
                  <a:cubicBezTo>
                    <a:pt x="11" y="0"/>
                    <a:pt x="9" y="0"/>
                    <a:pt x="8" y="2"/>
                  </a:cubicBezTo>
                  <a:cubicBezTo>
                    <a:pt x="6" y="4"/>
                    <a:pt x="4" y="15"/>
                    <a:pt x="4" y="21"/>
                  </a:cubicBezTo>
                  <a:cubicBezTo>
                    <a:pt x="4" y="21"/>
                    <a:pt x="0" y="57"/>
                    <a:pt x="1" y="74"/>
                  </a:cubicBezTo>
                  <a:cubicBezTo>
                    <a:pt x="2" y="83"/>
                    <a:pt x="30" y="145"/>
                    <a:pt x="38" y="155"/>
                  </a:cubicBezTo>
                  <a:cubicBezTo>
                    <a:pt x="46" y="164"/>
                    <a:pt x="108" y="200"/>
                    <a:pt x="108" y="200"/>
                  </a:cubicBezTo>
                  <a:cubicBezTo>
                    <a:pt x="111" y="202"/>
                    <a:pt x="122" y="211"/>
                    <a:pt x="122" y="223"/>
                  </a:cubicBezTo>
                  <a:cubicBezTo>
                    <a:pt x="122" y="248"/>
                    <a:pt x="122" y="248"/>
                    <a:pt x="122" y="248"/>
                  </a:cubicBezTo>
                  <a:cubicBezTo>
                    <a:pt x="190" y="248"/>
                    <a:pt x="190" y="248"/>
                    <a:pt x="190" y="248"/>
                  </a:cubicBezTo>
                  <a:cubicBezTo>
                    <a:pt x="190" y="225"/>
                    <a:pt x="190" y="225"/>
                    <a:pt x="190" y="225"/>
                  </a:cubicBezTo>
                  <a:cubicBezTo>
                    <a:pt x="190" y="221"/>
                    <a:pt x="191" y="216"/>
                    <a:pt x="191" y="212"/>
                  </a:cubicBezTo>
                  <a:cubicBezTo>
                    <a:pt x="193" y="207"/>
                    <a:pt x="192" y="198"/>
                    <a:pt x="191" y="194"/>
                  </a:cubicBezTo>
                  <a:cubicBezTo>
                    <a:pt x="183" y="159"/>
                    <a:pt x="154" y="138"/>
                    <a:pt x="151" y="136"/>
                  </a:cubicBezTo>
                  <a:close/>
                  <a:moveTo>
                    <a:pt x="151" y="136"/>
                  </a:moveTo>
                  <a:cubicBezTo>
                    <a:pt x="151" y="136"/>
                    <a:pt x="151" y="136"/>
                    <a:pt x="151" y="13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7" name="Freeform 33"/>
            <p:cNvSpPr>
              <a:spLocks noEditPoints="1"/>
            </p:cNvSpPr>
            <p:nvPr/>
          </p:nvSpPr>
          <p:spPr bwMode="auto">
            <a:xfrm>
              <a:off x="7700544" y="1834050"/>
              <a:ext cx="361527" cy="464651"/>
            </a:xfrm>
            <a:custGeom>
              <a:avLst/>
              <a:gdLst/>
              <a:ahLst/>
              <a:cxnLst>
                <a:cxn ang="0">
                  <a:pos x="189" y="21"/>
                </a:cxn>
                <a:cxn ang="0">
                  <a:pos x="186" y="2"/>
                </a:cxn>
                <a:cxn ang="0">
                  <a:pos x="180" y="1"/>
                </a:cxn>
                <a:cxn ang="0">
                  <a:pos x="169" y="29"/>
                </a:cxn>
                <a:cxn ang="0">
                  <a:pos x="165" y="66"/>
                </a:cxn>
                <a:cxn ang="0">
                  <a:pos x="173" y="83"/>
                </a:cxn>
                <a:cxn ang="0">
                  <a:pos x="168" y="88"/>
                </a:cxn>
                <a:cxn ang="0">
                  <a:pos x="161" y="98"/>
                </a:cxn>
                <a:cxn ang="0">
                  <a:pos x="155" y="105"/>
                </a:cxn>
                <a:cxn ang="0">
                  <a:pos x="151" y="112"/>
                </a:cxn>
                <a:cxn ang="0">
                  <a:pos x="148" y="117"/>
                </a:cxn>
                <a:cxn ang="0">
                  <a:pos x="131" y="129"/>
                </a:cxn>
                <a:cxn ang="0">
                  <a:pos x="138" y="121"/>
                </a:cxn>
                <a:cxn ang="0">
                  <a:pos x="146" y="112"/>
                </a:cxn>
                <a:cxn ang="0">
                  <a:pos x="169" y="80"/>
                </a:cxn>
                <a:cxn ang="0">
                  <a:pos x="158" y="71"/>
                </a:cxn>
                <a:cxn ang="0">
                  <a:pos x="118" y="103"/>
                </a:cxn>
                <a:cxn ang="0">
                  <a:pos x="109" y="113"/>
                </a:cxn>
                <a:cxn ang="0">
                  <a:pos x="102" y="119"/>
                </a:cxn>
                <a:cxn ang="0">
                  <a:pos x="96" y="122"/>
                </a:cxn>
                <a:cxn ang="0">
                  <a:pos x="42" y="136"/>
                </a:cxn>
                <a:cxn ang="0">
                  <a:pos x="2" y="194"/>
                </a:cxn>
                <a:cxn ang="0">
                  <a:pos x="2" y="212"/>
                </a:cxn>
                <a:cxn ang="0">
                  <a:pos x="3" y="225"/>
                </a:cxn>
                <a:cxn ang="0">
                  <a:pos x="3" y="248"/>
                </a:cxn>
                <a:cxn ang="0">
                  <a:pos x="71" y="248"/>
                </a:cxn>
                <a:cxn ang="0">
                  <a:pos x="71" y="223"/>
                </a:cxn>
                <a:cxn ang="0">
                  <a:pos x="85" y="200"/>
                </a:cxn>
                <a:cxn ang="0">
                  <a:pos x="156" y="155"/>
                </a:cxn>
                <a:cxn ang="0">
                  <a:pos x="192" y="74"/>
                </a:cxn>
                <a:cxn ang="0">
                  <a:pos x="189" y="21"/>
                </a:cxn>
                <a:cxn ang="0">
                  <a:pos x="189" y="21"/>
                </a:cxn>
                <a:cxn ang="0">
                  <a:pos x="189" y="21"/>
                </a:cxn>
              </a:cxnLst>
              <a:rect l="0" t="0" r="r" b="b"/>
              <a:pathLst>
                <a:path w="193" h="248">
                  <a:moveTo>
                    <a:pt x="189" y="21"/>
                  </a:moveTo>
                  <a:cubicBezTo>
                    <a:pt x="189" y="15"/>
                    <a:pt x="188" y="4"/>
                    <a:pt x="186" y="2"/>
                  </a:cubicBezTo>
                  <a:cubicBezTo>
                    <a:pt x="184" y="0"/>
                    <a:pt x="183" y="0"/>
                    <a:pt x="180" y="1"/>
                  </a:cubicBezTo>
                  <a:cubicBezTo>
                    <a:pt x="172" y="4"/>
                    <a:pt x="170" y="15"/>
                    <a:pt x="169" y="29"/>
                  </a:cubicBezTo>
                  <a:cubicBezTo>
                    <a:pt x="168" y="34"/>
                    <a:pt x="165" y="65"/>
                    <a:pt x="165" y="66"/>
                  </a:cubicBezTo>
                  <a:cubicBezTo>
                    <a:pt x="172" y="67"/>
                    <a:pt x="179" y="72"/>
                    <a:pt x="173" y="83"/>
                  </a:cubicBezTo>
                  <a:cubicBezTo>
                    <a:pt x="171" y="85"/>
                    <a:pt x="170" y="86"/>
                    <a:pt x="168" y="88"/>
                  </a:cubicBezTo>
                  <a:cubicBezTo>
                    <a:pt x="165" y="91"/>
                    <a:pt x="163" y="95"/>
                    <a:pt x="161" y="98"/>
                  </a:cubicBezTo>
                  <a:cubicBezTo>
                    <a:pt x="159" y="100"/>
                    <a:pt x="157" y="103"/>
                    <a:pt x="155" y="105"/>
                  </a:cubicBezTo>
                  <a:cubicBezTo>
                    <a:pt x="154" y="107"/>
                    <a:pt x="152" y="109"/>
                    <a:pt x="151" y="112"/>
                  </a:cubicBezTo>
                  <a:cubicBezTo>
                    <a:pt x="150" y="113"/>
                    <a:pt x="149" y="116"/>
                    <a:pt x="148" y="117"/>
                  </a:cubicBezTo>
                  <a:cubicBezTo>
                    <a:pt x="144" y="121"/>
                    <a:pt x="131" y="129"/>
                    <a:pt x="131" y="129"/>
                  </a:cubicBezTo>
                  <a:cubicBezTo>
                    <a:pt x="133" y="126"/>
                    <a:pt x="136" y="124"/>
                    <a:pt x="138" y="121"/>
                  </a:cubicBezTo>
                  <a:cubicBezTo>
                    <a:pt x="141" y="118"/>
                    <a:pt x="144" y="116"/>
                    <a:pt x="146" y="112"/>
                  </a:cubicBezTo>
                  <a:cubicBezTo>
                    <a:pt x="147" y="110"/>
                    <a:pt x="168" y="80"/>
                    <a:pt x="169" y="80"/>
                  </a:cubicBezTo>
                  <a:cubicBezTo>
                    <a:pt x="175" y="71"/>
                    <a:pt x="162" y="69"/>
                    <a:pt x="158" y="71"/>
                  </a:cubicBezTo>
                  <a:cubicBezTo>
                    <a:pt x="155" y="72"/>
                    <a:pt x="137" y="77"/>
                    <a:pt x="118" y="103"/>
                  </a:cubicBezTo>
                  <a:cubicBezTo>
                    <a:pt x="115" y="107"/>
                    <a:pt x="112" y="110"/>
                    <a:pt x="109" y="113"/>
                  </a:cubicBezTo>
                  <a:cubicBezTo>
                    <a:pt x="107" y="115"/>
                    <a:pt x="105" y="117"/>
                    <a:pt x="102" y="119"/>
                  </a:cubicBezTo>
                  <a:cubicBezTo>
                    <a:pt x="100" y="120"/>
                    <a:pt x="98" y="121"/>
                    <a:pt x="96" y="122"/>
                  </a:cubicBezTo>
                  <a:cubicBezTo>
                    <a:pt x="58" y="124"/>
                    <a:pt x="44" y="135"/>
                    <a:pt x="42" y="136"/>
                  </a:cubicBezTo>
                  <a:cubicBezTo>
                    <a:pt x="39" y="138"/>
                    <a:pt x="10" y="159"/>
                    <a:pt x="2" y="194"/>
                  </a:cubicBezTo>
                  <a:cubicBezTo>
                    <a:pt x="1" y="198"/>
                    <a:pt x="0" y="207"/>
                    <a:pt x="2" y="212"/>
                  </a:cubicBezTo>
                  <a:cubicBezTo>
                    <a:pt x="2" y="216"/>
                    <a:pt x="3" y="221"/>
                    <a:pt x="3" y="225"/>
                  </a:cubicBezTo>
                  <a:cubicBezTo>
                    <a:pt x="3" y="248"/>
                    <a:pt x="3" y="248"/>
                    <a:pt x="3" y="248"/>
                  </a:cubicBezTo>
                  <a:cubicBezTo>
                    <a:pt x="71" y="248"/>
                    <a:pt x="71" y="248"/>
                    <a:pt x="71" y="248"/>
                  </a:cubicBezTo>
                  <a:cubicBezTo>
                    <a:pt x="71" y="223"/>
                    <a:pt x="71" y="223"/>
                    <a:pt x="71" y="223"/>
                  </a:cubicBezTo>
                  <a:cubicBezTo>
                    <a:pt x="71" y="211"/>
                    <a:pt x="83" y="202"/>
                    <a:pt x="85" y="200"/>
                  </a:cubicBezTo>
                  <a:cubicBezTo>
                    <a:pt x="85" y="200"/>
                    <a:pt x="148" y="164"/>
                    <a:pt x="156" y="155"/>
                  </a:cubicBezTo>
                  <a:cubicBezTo>
                    <a:pt x="164" y="145"/>
                    <a:pt x="192" y="83"/>
                    <a:pt x="192" y="74"/>
                  </a:cubicBezTo>
                  <a:cubicBezTo>
                    <a:pt x="193" y="57"/>
                    <a:pt x="189" y="21"/>
                    <a:pt x="189" y="21"/>
                  </a:cubicBezTo>
                  <a:close/>
                  <a:moveTo>
                    <a:pt x="189" y="21"/>
                  </a:moveTo>
                  <a:cubicBezTo>
                    <a:pt x="189" y="21"/>
                    <a:pt x="189" y="21"/>
                    <a:pt x="189" y="21"/>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2" name="AutoShape 2" descr="表單回應圖表。題目：8. 是否會因為情緒變差讓你不想贏。回應數：1,163 則回應。"/>
          <p:cNvSpPr>
            <a:spLocks noChangeAspect="1" noChangeArrowheads="1"/>
          </p:cNvSpPr>
          <p:nvPr/>
        </p:nvSpPr>
        <p:spPr bwMode="auto">
          <a:xfrm>
            <a:off x="155575" y="84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4" name="AutoShape 4" descr="表單回應圖表。題目：8. 是否會因為情緒變差讓你不想贏。回應數：1,163 則回應。"/>
          <p:cNvSpPr>
            <a:spLocks noChangeAspect="1" noChangeArrowheads="1"/>
          </p:cNvSpPr>
          <p:nvPr/>
        </p:nvSpPr>
        <p:spPr bwMode="auto">
          <a:xfrm>
            <a:off x="307975" y="2365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5" name="AutoShape 6" descr="表單回應圖表。題目：8. 是否會因為情緒變差讓你不想贏。回應數：1,163 則回應。"/>
          <p:cNvSpPr>
            <a:spLocks noChangeAspect="1" noChangeArrowheads="1"/>
          </p:cNvSpPr>
          <p:nvPr/>
        </p:nvSpPr>
        <p:spPr bwMode="auto">
          <a:xfrm>
            <a:off x="460375" y="3889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8" descr="表單回應圖表。題目：8. 是否會因為情緒變差讓你不想贏。回應數：1,163 則回應。"/>
          <p:cNvSpPr>
            <a:spLocks noChangeAspect="1" noChangeArrowheads="1"/>
          </p:cNvSpPr>
          <p:nvPr/>
        </p:nvSpPr>
        <p:spPr bwMode="auto">
          <a:xfrm>
            <a:off x="612775" y="5413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33" name="Picture 9" descr="E:\Downloads\48428341_558593034607444_2033338733125697536_n.pn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0248" b="89842" l="17188" r="52917"/>
                    </a14:imgEffect>
                  </a14:imgLayer>
                </a14:imgProps>
              </a:ext>
              <a:ext uri="{28A0092B-C50C-407E-A947-70E740481C1C}">
                <a14:useLocalDpi xmlns:a14="http://schemas.microsoft.com/office/drawing/2010/main" val="0"/>
              </a:ext>
            </a:extLst>
          </a:blip>
          <a:srcRect l="18268" t="30429" r="52511" b="7611"/>
          <a:stretch/>
        </p:blipFill>
        <p:spPr bwMode="auto">
          <a:xfrm>
            <a:off x="1405538" y="2179183"/>
            <a:ext cx="2092820" cy="20477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Downloads\48425797_2120481381305634_9096949820525903872_n.png"/>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6398" b="89262" l="24662" r="54449"/>
                    </a14:imgEffect>
                  </a14:imgLayer>
                </a14:imgProps>
              </a:ext>
              <a:ext uri="{28A0092B-C50C-407E-A947-70E740481C1C}">
                <a14:useLocalDpi xmlns:a14="http://schemas.microsoft.com/office/drawing/2010/main" val="0"/>
              </a:ext>
            </a:extLst>
          </a:blip>
          <a:srcRect l="23588" t="30838" r="46198" b="7783"/>
          <a:stretch/>
        </p:blipFill>
        <p:spPr bwMode="auto">
          <a:xfrm>
            <a:off x="9768562" y="2124170"/>
            <a:ext cx="2276849" cy="199956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55"/>
          <p:cNvSpPr txBox="1"/>
          <p:nvPr/>
        </p:nvSpPr>
        <p:spPr>
          <a:xfrm>
            <a:off x="8348372" y="2318801"/>
            <a:ext cx="1632846" cy="1169551"/>
          </a:xfrm>
          <a:prstGeom prst="rect">
            <a:avLst/>
          </a:prstGeom>
          <a:noFill/>
        </p:spPr>
        <p:txBody>
          <a:bodyPr wrap="square" rtlCol="0">
            <a:spAutoFit/>
          </a:bodyPr>
          <a:lstStyle/>
          <a:p>
            <a:r>
              <a:rPr lang="en-US" altLang="zh-TW" sz="1400" dirty="0" smtClean="0">
                <a:solidFill>
                  <a:schemeClr val="bg1"/>
                </a:solidFill>
                <a:latin typeface="Candara" panose="020E0502030303020204" pitchFamily="34" charset="0"/>
              </a:rPr>
              <a:t>Often : 38.6%</a:t>
            </a:r>
          </a:p>
          <a:p>
            <a:r>
              <a:rPr lang="en-US" altLang="zh-TW" sz="1400" dirty="0" smtClean="0">
                <a:solidFill>
                  <a:schemeClr val="bg1"/>
                </a:solidFill>
                <a:latin typeface="Candara" panose="020E0502030303020204" pitchFamily="34" charset="0"/>
              </a:rPr>
              <a:t>Seldom </a:t>
            </a:r>
            <a:r>
              <a:rPr lang="en-US" altLang="zh-TW" sz="1400" dirty="0">
                <a:solidFill>
                  <a:schemeClr val="bg1"/>
                </a:solidFill>
                <a:latin typeface="Candara" panose="020E0502030303020204" pitchFamily="34" charset="0"/>
              </a:rPr>
              <a:t>: 19.4</a:t>
            </a:r>
            <a:r>
              <a:rPr lang="en-US" altLang="zh-TW" sz="1400" dirty="0" smtClean="0">
                <a:solidFill>
                  <a:schemeClr val="bg1"/>
                </a:solidFill>
                <a:latin typeface="Candara" panose="020E0502030303020204" pitchFamily="34" charset="0"/>
              </a:rPr>
              <a:t>%</a:t>
            </a:r>
            <a:endParaRPr lang="en-US" altLang="zh-TW" sz="1400" dirty="0">
              <a:solidFill>
                <a:schemeClr val="bg1"/>
              </a:solidFill>
              <a:latin typeface="Candara" panose="020E0502030303020204" pitchFamily="34" charset="0"/>
            </a:endParaRPr>
          </a:p>
          <a:p>
            <a:r>
              <a:rPr lang="en-US" altLang="zh-TW" sz="1400" dirty="0" smtClean="0">
                <a:solidFill>
                  <a:schemeClr val="bg1"/>
                </a:solidFill>
                <a:latin typeface="Candara" panose="020E0502030303020204" pitchFamily="34" charset="0"/>
              </a:rPr>
              <a:t>Usually : 17%</a:t>
            </a:r>
          </a:p>
          <a:p>
            <a:r>
              <a:rPr lang="en-US" altLang="zh-TW" sz="1400" dirty="0" smtClean="0">
                <a:solidFill>
                  <a:schemeClr val="bg1"/>
                </a:solidFill>
                <a:latin typeface="Candara" panose="020E0502030303020204" pitchFamily="34" charset="0"/>
              </a:rPr>
              <a:t>Never : 14%</a:t>
            </a:r>
          </a:p>
          <a:p>
            <a:endParaRPr lang="en-US" altLang="zh-TW" sz="1400" dirty="0">
              <a:solidFill>
                <a:schemeClr val="bg1"/>
              </a:solidFill>
              <a:latin typeface="Candara" panose="020E0502030303020204" pitchFamily="34" charset="0"/>
            </a:endParaRPr>
          </a:p>
        </p:txBody>
      </p:sp>
      <p:pic>
        <p:nvPicPr>
          <p:cNvPr id="1035" name="Picture 11" descr="E:\Downloads\48412418_2186159458310357_1691654873340182528_n.png"/>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28958" b="90000" l="23211" r="55803"/>
                    </a14:imgEffect>
                  </a14:imgLayer>
                </a14:imgProps>
              </a:ext>
              <a:ext uri="{28A0092B-C50C-407E-A947-70E740481C1C}">
                <a14:useLocalDpi xmlns:a14="http://schemas.microsoft.com/office/drawing/2010/main" val="0"/>
              </a:ext>
            </a:extLst>
          </a:blip>
          <a:srcRect l="25105" t="35505" r="47985" b="4145"/>
          <a:stretch/>
        </p:blipFill>
        <p:spPr bwMode="auto">
          <a:xfrm>
            <a:off x="9886454" y="4565916"/>
            <a:ext cx="2041064" cy="212494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55"/>
          <p:cNvSpPr txBox="1"/>
          <p:nvPr/>
        </p:nvSpPr>
        <p:spPr>
          <a:xfrm>
            <a:off x="8348372" y="4759682"/>
            <a:ext cx="1632846" cy="954107"/>
          </a:xfrm>
          <a:prstGeom prst="rect">
            <a:avLst/>
          </a:prstGeom>
          <a:noFill/>
        </p:spPr>
        <p:txBody>
          <a:bodyPr wrap="square" rtlCol="0">
            <a:spAutoFit/>
          </a:bodyPr>
          <a:lstStyle/>
          <a:p>
            <a:r>
              <a:rPr lang="en-US" altLang="zh-TW" sz="1400" dirty="0" smtClean="0">
                <a:solidFill>
                  <a:schemeClr val="bg1"/>
                </a:solidFill>
                <a:latin typeface="Candara" panose="020E0502030303020204" pitchFamily="34" charset="0"/>
              </a:rPr>
              <a:t>Seldom : 30.4%</a:t>
            </a:r>
          </a:p>
          <a:p>
            <a:r>
              <a:rPr lang="en-US" altLang="zh-TW" sz="1400" dirty="0" smtClean="0">
                <a:solidFill>
                  <a:schemeClr val="bg1"/>
                </a:solidFill>
                <a:latin typeface="Candara" panose="020E0502030303020204" pitchFamily="34" charset="0"/>
              </a:rPr>
              <a:t>Sometimes </a:t>
            </a:r>
            <a:r>
              <a:rPr lang="en-US" altLang="zh-TW" sz="1400" dirty="0">
                <a:solidFill>
                  <a:schemeClr val="bg1"/>
                </a:solidFill>
                <a:latin typeface="Candara" panose="020E0502030303020204" pitchFamily="34" charset="0"/>
              </a:rPr>
              <a:t>: </a:t>
            </a:r>
            <a:r>
              <a:rPr lang="en-US" altLang="zh-TW" sz="1400" dirty="0" smtClean="0">
                <a:solidFill>
                  <a:schemeClr val="bg1"/>
                </a:solidFill>
                <a:latin typeface="Candara" panose="020E0502030303020204" pitchFamily="34" charset="0"/>
              </a:rPr>
              <a:t>24.4%</a:t>
            </a:r>
            <a:endParaRPr lang="en-US" altLang="zh-TW" sz="1400" dirty="0">
              <a:solidFill>
                <a:schemeClr val="bg1"/>
              </a:solidFill>
              <a:latin typeface="Candara" panose="020E0502030303020204" pitchFamily="34" charset="0"/>
            </a:endParaRPr>
          </a:p>
          <a:p>
            <a:r>
              <a:rPr lang="en-US" altLang="zh-TW" sz="1400" dirty="0" smtClean="0">
                <a:solidFill>
                  <a:schemeClr val="bg1"/>
                </a:solidFill>
                <a:latin typeface="Candara" panose="020E0502030303020204" pitchFamily="34" charset="0"/>
              </a:rPr>
              <a:t>Never : 20.7%</a:t>
            </a:r>
          </a:p>
          <a:p>
            <a:endParaRPr lang="en-US" altLang="zh-TW" sz="1400" dirty="0">
              <a:solidFill>
                <a:schemeClr val="bg1"/>
              </a:solidFill>
              <a:latin typeface="Candara" panose="020E0502030303020204" pitchFamily="34" charset="0"/>
            </a:endParaRPr>
          </a:p>
        </p:txBody>
      </p:sp>
      <p:pic>
        <p:nvPicPr>
          <p:cNvPr id="1036" name="Picture 12" descr="E:\Downloads\49038024_225687175025335_2752371942727090176_n.png"/>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10000" b="90000" l="9943" r="58700"/>
                    </a14:imgEffect>
                  </a14:imgLayer>
                </a14:imgProps>
              </a:ext>
              <a:ext uri="{28A0092B-C50C-407E-A947-70E740481C1C}">
                <a14:useLocalDpi xmlns:a14="http://schemas.microsoft.com/office/drawing/2010/main" val="0"/>
              </a:ext>
            </a:extLst>
          </a:blip>
          <a:srcRect l="25858" t="35505" r="48009" b="7597"/>
          <a:stretch/>
        </p:blipFill>
        <p:spPr bwMode="auto">
          <a:xfrm>
            <a:off x="343600" y="4766468"/>
            <a:ext cx="2045648" cy="2043814"/>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55"/>
          <p:cNvSpPr txBox="1"/>
          <p:nvPr/>
        </p:nvSpPr>
        <p:spPr>
          <a:xfrm>
            <a:off x="2373796" y="5069915"/>
            <a:ext cx="2732120" cy="954107"/>
          </a:xfrm>
          <a:prstGeom prst="rect">
            <a:avLst/>
          </a:prstGeom>
          <a:noFill/>
        </p:spPr>
        <p:txBody>
          <a:bodyPr wrap="square" rtlCol="0">
            <a:spAutoFit/>
          </a:bodyPr>
          <a:lstStyle/>
          <a:p>
            <a:r>
              <a:rPr lang="en-US" altLang="zh-TW" sz="1400" dirty="0" smtClean="0">
                <a:solidFill>
                  <a:schemeClr val="bg1"/>
                </a:solidFill>
                <a:latin typeface="Candara" panose="020E0502030303020204" pitchFamily="34" charset="0"/>
              </a:rPr>
              <a:t>Say nothing : 47.4%</a:t>
            </a:r>
          </a:p>
          <a:p>
            <a:r>
              <a:rPr lang="en-US" altLang="zh-TW" sz="1400" dirty="0" smtClean="0">
                <a:solidFill>
                  <a:schemeClr val="bg1"/>
                </a:solidFill>
                <a:latin typeface="Candara" panose="020E0502030303020204" pitchFamily="34" charset="0"/>
              </a:rPr>
              <a:t>Put him in the blacklist : 18.4%</a:t>
            </a:r>
          </a:p>
          <a:p>
            <a:r>
              <a:rPr lang="en-US" altLang="zh-TW" sz="1400" dirty="0" smtClean="0">
                <a:solidFill>
                  <a:schemeClr val="bg1"/>
                </a:solidFill>
                <a:latin typeface="Candara" panose="020E0502030303020204" pitchFamily="34" charset="0"/>
              </a:rPr>
              <a:t>Insult back : 14.6%</a:t>
            </a:r>
          </a:p>
          <a:p>
            <a:endParaRPr lang="en-US" altLang="zh-TW" sz="1400" dirty="0">
              <a:solidFill>
                <a:schemeClr val="bg1"/>
              </a:solidFill>
              <a:latin typeface="Candara" panose="020E0502030303020204" pitchFamily="34" charset="0"/>
            </a:endParaRPr>
          </a:p>
        </p:txBody>
      </p:sp>
      <p:pic>
        <p:nvPicPr>
          <p:cNvPr id="1038" name="Picture 14" descr="E:\Downloads\gear (1).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76405" y="3329385"/>
            <a:ext cx="701068" cy="701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83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750" fill="hold"/>
                                        <p:tgtEl>
                                          <p:spTgt spid="9"/>
                                        </p:tgtEl>
                                        <p:attrNameLst>
                                          <p:attrName>ppt_w</p:attrName>
                                        </p:attrNameLst>
                                      </p:cBhvr>
                                      <p:tavLst>
                                        <p:tav tm="0">
                                          <p:val>
                                            <p:fltVal val="0"/>
                                          </p:val>
                                        </p:tav>
                                        <p:tav tm="100000">
                                          <p:val>
                                            <p:strVal val="#ppt_w"/>
                                          </p:val>
                                        </p:tav>
                                      </p:tavLst>
                                    </p:anim>
                                    <p:anim calcmode="lin" valueType="num">
                                      <p:cBhvr>
                                        <p:cTn id="12" dur="750" fill="hold"/>
                                        <p:tgtEl>
                                          <p:spTgt spid="9"/>
                                        </p:tgtEl>
                                        <p:attrNameLst>
                                          <p:attrName>ppt_h</p:attrName>
                                        </p:attrNameLst>
                                      </p:cBhvr>
                                      <p:tavLst>
                                        <p:tav tm="0">
                                          <p:val>
                                            <p:fltVal val="0"/>
                                          </p:val>
                                        </p:tav>
                                        <p:tav tm="100000">
                                          <p:val>
                                            <p:strVal val="#ppt_h"/>
                                          </p:val>
                                        </p:tav>
                                      </p:tavLst>
                                    </p:anim>
                                    <p:animEffect transition="in" filter="fade">
                                      <p:cBhvr>
                                        <p:cTn id="13" dur="750"/>
                                        <p:tgtEl>
                                          <p:spTgt spid="9"/>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750" fill="hold"/>
                                        <p:tgtEl>
                                          <p:spTgt spid="13"/>
                                        </p:tgtEl>
                                        <p:attrNameLst>
                                          <p:attrName>ppt_w</p:attrName>
                                        </p:attrNameLst>
                                      </p:cBhvr>
                                      <p:tavLst>
                                        <p:tav tm="0">
                                          <p:val>
                                            <p:fltVal val="0"/>
                                          </p:val>
                                        </p:tav>
                                        <p:tav tm="100000">
                                          <p:val>
                                            <p:strVal val="#ppt_w"/>
                                          </p:val>
                                        </p:tav>
                                      </p:tavLst>
                                    </p:anim>
                                    <p:anim calcmode="lin" valueType="num">
                                      <p:cBhvr>
                                        <p:cTn id="17" dur="750" fill="hold"/>
                                        <p:tgtEl>
                                          <p:spTgt spid="13"/>
                                        </p:tgtEl>
                                        <p:attrNameLst>
                                          <p:attrName>ppt_h</p:attrName>
                                        </p:attrNameLst>
                                      </p:cBhvr>
                                      <p:tavLst>
                                        <p:tav tm="0">
                                          <p:val>
                                            <p:fltVal val="0"/>
                                          </p:val>
                                        </p:tav>
                                        <p:tav tm="100000">
                                          <p:val>
                                            <p:strVal val="#ppt_h"/>
                                          </p:val>
                                        </p:tav>
                                      </p:tavLst>
                                    </p:anim>
                                    <p:animEffect transition="in" filter="fade">
                                      <p:cBhvr>
                                        <p:cTn id="18" dur="750"/>
                                        <p:tgtEl>
                                          <p:spTgt spid="13"/>
                                        </p:tgtEl>
                                      </p:cBhvr>
                                    </p:animEffect>
                                  </p:childTnLst>
                                </p:cTn>
                              </p:par>
                            </p:childTnLst>
                          </p:cTn>
                        </p:par>
                        <p:par>
                          <p:cTn id="19" fill="hold">
                            <p:stCondLst>
                              <p:cond delay="1250"/>
                            </p:stCondLst>
                            <p:childTnLst>
                              <p:par>
                                <p:cTn id="20" presetID="53" presetClass="entr" presetSubtype="16" fill="hold" nodeType="afterEffect">
                                  <p:stCondLst>
                                    <p:cond delay="0"/>
                                  </p:stCondLst>
                                  <p:childTnLst>
                                    <p:set>
                                      <p:cBhvr>
                                        <p:cTn id="21" dur="1" fill="hold">
                                          <p:stCondLst>
                                            <p:cond delay="0"/>
                                          </p:stCondLst>
                                        </p:cTn>
                                        <p:tgtEl>
                                          <p:spTgt spid="65"/>
                                        </p:tgtEl>
                                        <p:attrNameLst>
                                          <p:attrName>style.visibility</p:attrName>
                                        </p:attrNameLst>
                                      </p:cBhvr>
                                      <p:to>
                                        <p:strVal val="visible"/>
                                      </p:to>
                                    </p:set>
                                    <p:anim calcmode="lin" valueType="num">
                                      <p:cBhvr>
                                        <p:cTn id="22" dur="500" fill="hold"/>
                                        <p:tgtEl>
                                          <p:spTgt spid="65"/>
                                        </p:tgtEl>
                                        <p:attrNameLst>
                                          <p:attrName>ppt_w</p:attrName>
                                        </p:attrNameLst>
                                      </p:cBhvr>
                                      <p:tavLst>
                                        <p:tav tm="0">
                                          <p:val>
                                            <p:fltVal val="0"/>
                                          </p:val>
                                        </p:tav>
                                        <p:tav tm="100000">
                                          <p:val>
                                            <p:strVal val="#ppt_w"/>
                                          </p:val>
                                        </p:tav>
                                      </p:tavLst>
                                    </p:anim>
                                    <p:anim calcmode="lin" valueType="num">
                                      <p:cBhvr>
                                        <p:cTn id="23" dur="500" fill="hold"/>
                                        <p:tgtEl>
                                          <p:spTgt spid="65"/>
                                        </p:tgtEl>
                                        <p:attrNameLst>
                                          <p:attrName>ppt_h</p:attrName>
                                        </p:attrNameLst>
                                      </p:cBhvr>
                                      <p:tavLst>
                                        <p:tav tm="0">
                                          <p:val>
                                            <p:fltVal val="0"/>
                                          </p:val>
                                        </p:tav>
                                        <p:tav tm="100000">
                                          <p:val>
                                            <p:strVal val="#ppt_h"/>
                                          </p:val>
                                        </p:tav>
                                      </p:tavLst>
                                    </p:anim>
                                    <p:animEffect transition="in" filter="fade">
                                      <p:cBhvr>
                                        <p:cTn id="24" dur="500"/>
                                        <p:tgtEl>
                                          <p:spTgt spid="65"/>
                                        </p:tgtEl>
                                      </p:cBhvr>
                                    </p:animEffect>
                                  </p:childTnLst>
                                </p:cTn>
                              </p:par>
                              <p:par>
                                <p:cTn id="25" presetID="53" presetClass="entr" presetSubtype="16" fill="hold" nodeType="withEffect">
                                  <p:stCondLst>
                                    <p:cond delay="0"/>
                                  </p:stCondLst>
                                  <p:childTnLst>
                                    <p:set>
                                      <p:cBhvr>
                                        <p:cTn id="26" dur="1" fill="hold">
                                          <p:stCondLst>
                                            <p:cond delay="0"/>
                                          </p:stCondLst>
                                        </p:cTn>
                                        <p:tgtEl>
                                          <p:spTgt spid="1038"/>
                                        </p:tgtEl>
                                        <p:attrNameLst>
                                          <p:attrName>style.visibility</p:attrName>
                                        </p:attrNameLst>
                                      </p:cBhvr>
                                      <p:to>
                                        <p:strVal val="visible"/>
                                      </p:to>
                                    </p:set>
                                    <p:anim calcmode="lin" valueType="num">
                                      <p:cBhvr>
                                        <p:cTn id="27" dur="500" fill="hold"/>
                                        <p:tgtEl>
                                          <p:spTgt spid="1038"/>
                                        </p:tgtEl>
                                        <p:attrNameLst>
                                          <p:attrName>ppt_w</p:attrName>
                                        </p:attrNameLst>
                                      </p:cBhvr>
                                      <p:tavLst>
                                        <p:tav tm="0">
                                          <p:val>
                                            <p:fltVal val="0"/>
                                          </p:val>
                                        </p:tav>
                                        <p:tav tm="100000">
                                          <p:val>
                                            <p:strVal val="#ppt_w"/>
                                          </p:val>
                                        </p:tav>
                                      </p:tavLst>
                                    </p:anim>
                                    <p:anim calcmode="lin" valueType="num">
                                      <p:cBhvr>
                                        <p:cTn id="28" dur="500" fill="hold"/>
                                        <p:tgtEl>
                                          <p:spTgt spid="1038"/>
                                        </p:tgtEl>
                                        <p:attrNameLst>
                                          <p:attrName>ppt_h</p:attrName>
                                        </p:attrNameLst>
                                      </p:cBhvr>
                                      <p:tavLst>
                                        <p:tav tm="0">
                                          <p:val>
                                            <p:fltVal val="0"/>
                                          </p:val>
                                        </p:tav>
                                        <p:tav tm="100000">
                                          <p:val>
                                            <p:strVal val="#ppt_h"/>
                                          </p:val>
                                        </p:tav>
                                      </p:tavLst>
                                    </p:anim>
                                    <p:animEffect transition="in" filter="fade">
                                      <p:cBhvr>
                                        <p:cTn id="29" dur="500"/>
                                        <p:tgtEl>
                                          <p:spTgt spid="1038"/>
                                        </p:tgtEl>
                                      </p:cBhvr>
                                    </p:animEffect>
                                  </p:childTnLst>
                                </p:cTn>
                              </p:par>
                            </p:childTnLst>
                          </p:cTn>
                        </p:par>
                        <p:par>
                          <p:cTn id="30" fill="hold">
                            <p:stCondLst>
                              <p:cond delay="1750"/>
                            </p:stCondLst>
                            <p:childTnLst>
                              <p:par>
                                <p:cTn id="31" presetID="53" presetClass="entr" presetSubtype="528"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fltVal val="0"/>
                                          </p:val>
                                        </p:tav>
                                        <p:tav tm="100000">
                                          <p:val>
                                            <p:strVal val="#ppt_h"/>
                                          </p:val>
                                        </p:tav>
                                      </p:tavLst>
                                    </p:anim>
                                    <p:animEffect transition="in" filter="fade">
                                      <p:cBhvr>
                                        <p:cTn id="35" dur="500"/>
                                        <p:tgtEl>
                                          <p:spTgt spid="18"/>
                                        </p:tgtEl>
                                      </p:cBhvr>
                                    </p:animEffect>
                                    <p:anim calcmode="lin" valueType="num">
                                      <p:cBhvr>
                                        <p:cTn id="36" dur="500" fill="hold"/>
                                        <p:tgtEl>
                                          <p:spTgt spid="18"/>
                                        </p:tgtEl>
                                        <p:attrNameLst>
                                          <p:attrName>ppt_x</p:attrName>
                                        </p:attrNameLst>
                                      </p:cBhvr>
                                      <p:tavLst>
                                        <p:tav tm="0">
                                          <p:val>
                                            <p:fltVal val="0.5"/>
                                          </p:val>
                                        </p:tav>
                                        <p:tav tm="100000">
                                          <p:val>
                                            <p:strVal val="#ppt_x"/>
                                          </p:val>
                                        </p:tav>
                                      </p:tavLst>
                                    </p:anim>
                                    <p:anim calcmode="lin" valueType="num">
                                      <p:cBhvr>
                                        <p:cTn id="37" dur="500" fill="hold"/>
                                        <p:tgtEl>
                                          <p:spTgt spid="18"/>
                                        </p:tgtEl>
                                        <p:attrNameLst>
                                          <p:attrName>ppt_y</p:attrName>
                                        </p:attrNameLst>
                                      </p:cBhvr>
                                      <p:tavLst>
                                        <p:tav tm="0">
                                          <p:val>
                                            <p:fltVal val="0.5"/>
                                          </p:val>
                                        </p:tav>
                                        <p:tav tm="100000">
                                          <p:val>
                                            <p:strVal val="#ppt_y"/>
                                          </p:val>
                                        </p:tav>
                                      </p:tavLst>
                                    </p:anim>
                                  </p:childTnLst>
                                </p:cTn>
                              </p:par>
                            </p:childTnLst>
                          </p:cTn>
                        </p:par>
                        <p:par>
                          <p:cTn id="38" fill="hold">
                            <p:stCondLst>
                              <p:cond delay="2250"/>
                            </p:stCondLst>
                            <p:childTnLst>
                              <p:par>
                                <p:cTn id="39" presetID="22" presetClass="entr" presetSubtype="2" fill="hold" nodeType="after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right)">
                                      <p:cBhvr>
                                        <p:cTn id="41" dur="500"/>
                                        <p:tgtEl>
                                          <p:spTgt spid="50"/>
                                        </p:tgtEl>
                                      </p:cBhvr>
                                    </p:animEffect>
                                  </p:childTnLst>
                                </p:cTn>
                              </p:par>
                            </p:childTnLst>
                          </p:cTn>
                        </p:par>
                        <p:par>
                          <p:cTn id="42" fill="hold">
                            <p:stCondLst>
                              <p:cond delay="2750"/>
                            </p:stCondLst>
                            <p:childTnLst>
                              <p:par>
                                <p:cTn id="43" presetID="22" presetClass="entr" presetSubtype="2" fill="hold" nodeType="after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right)">
                                      <p:cBhvr>
                                        <p:cTn id="45" dur="500"/>
                                        <p:tgtEl>
                                          <p:spTgt spid="51"/>
                                        </p:tgtEl>
                                      </p:cBhvr>
                                    </p:animEffect>
                                  </p:childTnLst>
                                </p:cTn>
                              </p:par>
                            </p:childTnLst>
                          </p:cTn>
                        </p:par>
                        <p:par>
                          <p:cTn id="46" fill="hold">
                            <p:stCondLst>
                              <p:cond delay="3250"/>
                            </p:stCondLst>
                            <p:childTnLst>
                              <p:par>
                                <p:cTn id="47" presetID="42" presetClass="entr" presetSubtype="0" fill="hold" grpId="0" nodeType="after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1000"/>
                                        <p:tgtEl>
                                          <p:spTgt spid="56"/>
                                        </p:tgtEl>
                                      </p:cBhvr>
                                    </p:animEffect>
                                    <p:anim calcmode="lin" valueType="num">
                                      <p:cBhvr>
                                        <p:cTn id="50" dur="1000" fill="hold"/>
                                        <p:tgtEl>
                                          <p:spTgt spid="56"/>
                                        </p:tgtEl>
                                        <p:attrNameLst>
                                          <p:attrName>ppt_x</p:attrName>
                                        </p:attrNameLst>
                                      </p:cBhvr>
                                      <p:tavLst>
                                        <p:tav tm="0">
                                          <p:val>
                                            <p:strVal val="#ppt_x"/>
                                          </p:val>
                                        </p:tav>
                                        <p:tav tm="100000">
                                          <p:val>
                                            <p:strVal val="#ppt_x"/>
                                          </p:val>
                                        </p:tav>
                                      </p:tavLst>
                                    </p:anim>
                                    <p:anim calcmode="lin" valueType="num">
                                      <p:cBhvr>
                                        <p:cTn id="51" dur="1000" fill="hold"/>
                                        <p:tgtEl>
                                          <p:spTgt spid="56"/>
                                        </p:tgtEl>
                                        <p:attrNameLst>
                                          <p:attrName>ppt_y</p:attrName>
                                        </p:attrNameLst>
                                      </p:cBhvr>
                                      <p:tavLst>
                                        <p:tav tm="0">
                                          <p:val>
                                            <p:strVal val="#ppt_y+.1"/>
                                          </p:val>
                                        </p:tav>
                                        <p:tav tm="100000">
                                          <p:val>
                                            <p:strVal val="#ppt_y"/>
                                          </p:val>
                                        </p:tav>
                                      </p:tavLst>
                                    </p:anim>
                                  </p:childTnLst>
                                </p:cTn>
                              </p:par>
                              <p:par>
                                <p:cTn id="52" presetID="22" presetClass="entr" presetSubtype="4" fill="hold" nodeType="withEffect">
                                  <p:stCondLst>
                                    <p:cond delay="0"/>
                                  </p:stCondLst>
                                  <p:childTnLst>
                                    <p:set>
                                      <p:cBhvr>
                                        <p:cTn id="53" dur="1" fill="hold">
                                          <p:stCondLst>
                                            <p:cond delay="0"/>
                                          </p:stCondLst>
                                        </p:cTn>
                                        <p:tgtEl>
                                          <p:spTgt spid="1033"/>
                                        </p:tgtEl>
                                        <p:attrNameLst>
                                          <p:attrName>style.visibility</p:attrName>
                                        </p:attrNameLst>
                                      </p:cBhvr>
                                      <p:to>
                                        <p:strVal val="visible"/>
                                      </p:to>
                                    </p:set>
                                    <p:animEffect transition="in" filter="wipe(down)">
                                      <p:cBhvr>
                                        <p:cTn id="54" dur="500"/>
                                        <p:tgtEl>
                                          <p:spTgt spid="1033"/>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528"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p:cTn id="59" dur="500" fill="hold"/>
                                        <p:tgtEl>
                                          <p:spTgt spid="19"/>
                                        </p:tgtEl>
                                        <p:attrNameLst>
                                          <p:attrName>ppt_w</p:attrName>
                                        </p:attrNameLst>
                                      </p:cBhvr>
                                      <p:tavLst>
                                        <p:tav tm="0">
                                          <p:val>
                                            <p:fltVal val="0"/>
                                          </p:val>
                                        </p:tav>
                                        <p:tav tm="100000">
                                          <p:val>
                                            <p:strVal val="#ppt_w"/>
                                          </p:val>
                                        </p:tav>
                                      </p:tavLst>
                                    </p:anim>
                                    <p:anim calcmode="lin" valueType="num">
                                      <p:cBhvr>
                                        <p:cTn id="60" dur="500" fill="hold"/>
                                        <p:tgtEl>
                                          <p:spTgt spid="19"/>
                                        </p:tgtEl>
                                        <p:attrNameLst>
                                          <p:attrName>ppt_h</p:attrName>
                                        </p:attrNameLst>
                                      </p:cBhvr>
                                      <p:tavLst>
                                        <p:tav tm="0">
                                          <p:val>
                                            <p:fltVal val="0"/>
                                          </p:val>
                                        </p:tav>
                                        <p:tav tm="100000">
                                          <p:val>
                                            <p:strVal val="#ppt_h"/>
                                          </p:val>
                                        </p:tav>
                                      </p:tavLst>
                                    </p:anim>
                                    <p:animEffect transition="in" filter="fade">
                                      <p:cBhvr>
                                        <p:cTn id="61" dur="500"/>
                                        <p:tgtEl>
                                          <p:spTgt spid="19"/>
                                        </p:tgtEl>
                                      </p:cBhvr>
                                    </p:animEffect>
                                    <p:anim calcmode="lin" valueType="num">
                                      <p:cBhvr>
                                        <p:cTn id="62" dur="500" fill="hold"/>
                                        <p:tgtEl>
                                          <p:spTgt spid="19"/>
                                        </p:tgtEl>
                                        <p:attrNameLst>
                                          <p:attrName>ppt_x</p:attrName>
                                        </p:attrNameLst>
                                      </p:cBhvr>
                                      <p:tavLst>
                                        <p:tav tm="0">
                                          <p:val>
                                            <p:fltVal val="0.5"/>
                                          </p:val>
                                        </p:tav>
                                        <p:tav tm="100000">
                                          <p:val>
                                            <p:strVal val="#ppt_x"/>
                                          </p:val>
                                        </p:tav>
                                      </p:tavLst>
                                    </p:anim>
                                    <p:anim calcmode="lin" valueType="num">
                                      <p:cBhvr>
                                        <p:cTn id="63" dur="500" fill="hold"/>
                                        <p:tgtEl>
                                          <p:spTgt spid="19"/>
                                        </p:tgtEl>
                                        <p:attrNameLst>
                                          <p:attrName>ppt_y</p:attrName>
                                        </p:attrNameLst>
                                      </p:cBhvr>
                                      <p:tavLst>
                                        <p:tav tm="0">
                                          <p:val>
                                            <p:fltVal val="0.5"/>
                                          </p:val>
                                        </p:tav>
                                        <p:tav tm="100000">
                                          <p:val>
                                            <p:strVal val="#ppt_y"/>
                                          </p:val>
                                        </p:tav>
                                      </p:tavLst>
                                    </p:anim>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left)">
                                      <p:cBhvr>
                                        <p:cTn id="67" dur="500"/>
                                        <p:tgtEl>
                                          <p:spTgt spid="42"/>
                                        </p:tgtEl>
                                      </p:cBhvr>
                                    </p:animEffect>
                                  </p:childTnLst>
                                </p:cTn>
                              </p:par>
                            </p:childTnLst>
                          </p:cTn>
                        </p:par>
                        <p:par>
                          <p:cTn id="68" fill="hold">
                            <p:stCondLst>
                              <p:cond delay="1000"/>
                            </p:stCondLst>
                            <p:childTnLst>
                              <p:par>
                                <p:cTn id="69" presetID="22" presetClass="entr" presetSubtype="8" fill="hold" nodeType="after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wipe(left)">
                                      <p:cBhvr>
                                        <p:cTn id="71" dur="500"/>
                                        <p:tgtEl>
                                          <p:spTgt spid="43"/>
                                        </p:tgtEl>
                                      </p:cBhvr>
                                    </p:animEffect>
                                  </p:childTnLst>
                                </p:cTn>
                              </p:par>
                            </p:childTnLst>
                          </p:cTn>
                        </p:par>
                        <p:par>
                          <p:cTn id="72" fill="hold">
                            <p:stCondLst>
                              <p:cond delay="1500"/>
                            </p:stCondLst>
                            <p:childTnLst>
                              <p:par>
                                <p:cTn id="73" presetID="42"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1000"/>
                                        <p:tgtEl>
                                          <p:spTgt spid="41"/>
                                        </p:tgtEl>
                                      </p:cBhvr>
                                    </p:animEffect>
                                    <p:anim calcmode="lin" valueType="num">
                                      <p:cBhvr>
                                        <p:cTn id="76" dur="1000" fill="hold"/>
                                        <p:tgtEl>
                                          <p:spTgt spid="41"/>
                                        </p:tgtEl>
                                        <p:attrNameLst>
                                          <p:attrName>ppt_x</p:attrName>
                                        </p:attrNameLst>
                                      </p:cBhvr>
                                      <p:tavLst>
                                        <p:tav tm="0">
                                          <p:val>
                                            <p:strVal val="#ppt_x"/>
                                          </p:val>
                                        </p:tav>
                                        <p:tav tm="100000">
                                          <p:val>
                                            <p:strVal val="#ppt_x"/>
                                          </p:val>
                                        </p:tav>
                                      </p:tavLst>
                                    </p:anim>
                                    <p:anim calcmode="lin" valueType="num">
                                      <p:cBhvr>
                                        <p:cTn id="77" dur="1000" fill="hold"/>
                                        <p:tgtEl>
                                          <p:spTgt spid="41"/>
                                        </p:tgtEl>
                                        <p:attrNameLst>
                                          <p:attrName>ppt_y</p:attrName>
                                        </p:attrNameLst>
                                      </p:cBhvr>
                                      <p:tavLst>
                                        <p:tav tm="0">
                                          <p:val>
                                            <p:strVal val="#ppt_y+.1"/>
                                          </p:val>
                                        </p:tav>
                                        <p:tav tm="100000">
                                          <p:val>
                                            <p:strVal val="#ppt_y"/>
                                          </p:val>
                                        </p:tav>
                                      </p:tavLst>
                                    </p:anim>
                                  </p:childTnLst>
                                </p:cTn>
                              </p:par>
                              <p:par>
                                <p:cTn id="78" presetID="22" presetClass="entr" presetSubtype="4" fill="hold" nodeType="withEffect">
                                  <p:stCondLst>
                                    <p:cond delay="0"/>
                                  </p:stCondLst>
                                  <p:childTnLst>
                                    <p:set>
                                      <p:cBhvr>
                                        <p:cTn id="79" dur="1" fill="hold">
                                          <p:stCondLst>
                                            <p:cond delay="0"/>
                                          </p:stCondLst>
                                        </p:cTn>
                                        <p:tgtEl>
                                          <p:spTgt spid="1034"/>
                                        </p:tgtEl>
                                        <p:attrNameLst>
                                          <p:attrName>style.visibility</p:attrName>
                                        </p:attrNameLst>
                                      </p:cBhvr>
                                      <p:to>
                                        <p:strVal val="visible"/>
                                      </p:to>
                                    </p:set>
                                    <p:animEffect transition="in" filter="wipe(down)">
                                      <p:cBhvr>
                                        <p:cTn id="80" dur="500"/>
                                        <p:tgtEl>
                                          <p:spTgt spid="1034"/>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528"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anim calcmode="lin" valueType="num">
                                      <p:cBhvr>
                                        <p:cTn id="85" dur="500" fill="hold"/>
                                        <p:tgtEl>
                                          <p:spTgt spid="23"/>
                                        </p:tgtEl>
                                        <p:attrNameLst>
                                          <p:attrName>ppt_w</p:attrName>
                                        </p:attrNameLst>
                                      </p:cBhvr>
                                      <p:tavLst>
                                        <p:tav tm="0">
                                          <p:val>
                                            <p:fltVal val="0"/>
                                          </p:val>
                                        </p:tav>
                                        <p:tav tm="100000">
                                          <p:val>
                                            <p:strVal val="#ppt_w"/>
                                          </p:val>
                                        </p:tav>
                                      </p:tavLst>
                                    </p:anim>
                                    <p:anim calcmode="lin" valueType="num">
                                      <p:cBhvr>
                                        <p:cTn id="86" dur="500" fill="hold"/>
                                        <p:tgtEl>
                                          <p:spTgt spid="23"/>
                                        </p:tgtEl>
                                        <p:attrNameLst>
                                          <p:attrName>ppt_h</p:attrName>
                                        </p:attrNameLst>
                                      </p:cBhvr>
                                      <p:tavLst>
                                        <p:tav tm="0">
                                          <p:val>
                                            <p:fltVal val="0"/>
                                          </p:val>
                                        </p:tav>
                                        <p:tav tm="100000">
                                          <p:val>
                                            <p:strVal val="#ppt_h"/>
                                          </p:val>
                                        </p:tav>
                                      </p:tavLst>
                                    </p:anim>
                                    <p:animEffect transition="in" filter="fade">
                                      <p:cBhvr>
                                        <p:cTn id="87" dur="500"/>
                                        <p:tgtEl>
                                          <p:spTgt spid="23"/>
                                        </p:tgtEl>
                                      </p:cBhvr>
                                    </p:animEffect>
                                    <p:anim calcmode="lin" valueType="num">
                                      <p:cBhvr>
                                        <p:cTn id="88" dur="500" fill="hold"/>
                                        <p:tgtEl>
                                          <p:spTgt spid="23"/>
                                        </p:tgtEl>
                                        <p:attrNameLst>
                                          <p:attrName>ppt_x</p:attrName>
                                        </p:attrNameLst>
                                      </p:cBhvr>
                                      <p:tavLst>
                                        <p:tav tm="0">
                                          <p:val>
                                            <p:fltVal val="0.5"/>
                                          </p:val>
                                        </p:tav>
                                        <p:tav tm="100000">
                                          <p:val>
                                            <p:strVal val="#ppt_x"/>
                                          </p:val>
                                        </p:tav>
                                      </p:tavLst>
                                    </p:anim>
                                    <p:anim calcmode="lin" valueType="num">
                                      <p:cBhvr>
                                        <p:cTn id="89" dur="500" fill="hold"/>
                                        <p:tgtEl>
                                          <p:spTgt spid="23"/>
                                        </p:tgtEl>
                                        <p:attrNameLst>
                                          <p:attrName>ppt_y</p:attrName>
                                        </p:attrNameLst>
                                      </p:cBhvr>
                                      <p:tavLst>
                                        <p:tav tm="0">
                                          <p:val>
                                            <p:fltVal val="0.5"/>
                                          </p:val>
                                        </p:tav>
                                        <p:tav tm="100000">
                                          <p:val>
                                            <p:strVal val="#ppt_y"/>
                                          </p:val>
                                        </p:tav>
                                      </p:tavLst>
                                    </p:anim>
                                  </p:childTnLst>
                                </p:cTn>
                              </p:par>
                            </p:childTnLst>
                          </p:cTn>
                        </p:par>
                        <p:par>
                          <p:cTn id="90" fill="hold">
                            <p:stCondLst>
                              <p:cond delay="500"/>
                            </p:stCondLst>
                            <p:childTnLst>
                              <p:par>
                                <p:cTn id="91" presetID="22" presetClass="entr" presetSubtype="8" fill="hold" nodeType="after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wipe(left)">
                                      <p:cBhvr>
                                        <p:cTn id="93" dur="500"/>
                                        <p:tgtEl>
                                          <p:spTgt spid="46"/>
                                        </p:tgtEl>
                                      </p:cBhvr>
                                    </p:animEffect>
                                  </p:childTnLst>
                                </p:cTn>
                              </p:par>
                            </p:childTnLst>
                          </p:cTn>
                        </p:par>
                        <p:par>
                          <p:cTn id="94" fill="hold">
                            <p:stCondLst>
                              <p:cond delay="1000"/>
                            </p:stCondLst>
                            <p:childTnLst>
                              <p:par>
                                <p:cTn id="95" presetID="22" presetClass="entr" presetSubtype="8" fill="hold" nodeType="after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wipe(left)">
                                      <p:cBhvr>
                                        <p:cTn id="97" dur="500"/>
                                        <p:tgtEl>
                                          <p:spTgt spid="47"/>
                                        </p:tgtEl>
                                      </p:cBhvr>
                                    </p:animEffect>
                                  </p:childTnLst>
                                </p:cTn>
                              </p:par>
                            </p:childTnLst>
                          </p:cTn>
                        </p:par>
                        <p:par>
                          <p:cTn id="98" fill="hold">
                            <p:stCondLst>
                              <p:cond delay="1500"/>
                            </p:stCondLst>
                            <p:childTnLst>
                              <p:par>
                                <p:cTn id="99" presetID="42" presetClass="entr" presetSubtype="0" fill="hold" grpId="0" nodeType="after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fade">
                                      <p:cBhvr>
                                        <p:cTn id="101" dur="1000"/>
                                        <p:tgtEl>
                                          <p:spTgt spid="62"/>
                                        </p:tgtEl>
                                      </p:cBhvr>
                                    </p:animEffect>
                                    <p:anim calcmode="lin" valueType="num">
                                      <p:cBhvr>
                                        <p:cTn id="102" dur="1000" fill="hold"/>
                                        <p:tgtEl>
                                          <p:spTgt spid="62"/>
                                        </p:tgtEl>
                                        <p:attrNameLst>
                                          <p:attrName>ppt_x</p:attrName>
                                        </p:attrNameLst>
                                      </p:cBhvr>
                                      <p:tavLst>
                                        <p:tav tm="0">
                                          <p:val>
                                            <p:strVal val="#ppt_x"/>
                                          </p:val>
                                        </p:tav>
                                        <p:tav tm="100000">
                                          <p:val>
                                            <p:strVal val="#ppt_x"/>
                                          </p:val>
                                        </p:tav>
                                      </p:tavLst>
                                    </p:anim>
                                    <p:anim calcmode="lin" valueType="num">
                                      <p:cBhvr>
                                        <p:cTn id="103" dur="1000" fill="hold"/>
                                        <p:tgtEl>
                                          <p:spTgt spid="62"/>
                                        </p:tgtEl>
                                        <p:attrNameLst>
                                          <p:attrName>ppt_y</p:attrName>
                                        </p:attrNameLst>
                                      </p:cBhvr>
                                      <p:tavLst>
                                        <p:tav tm="0">
                                          <p:val>
                                            <p:strVal val="#ppt_y+.1"/>
                                          </p:val>
                                        </p:tav>
                                        <p:tav tm="100000">
                                          <p:val>
                                            <p:strVal val="#ppt_y"/>
                                          </p:val>
                                        </p:tav>
                                      </p:tavLst>
                                    </p:anim>
                                  </p:childTnLst>
                                </p:cTn>
                              </p:par>
                              <p:par>
                                <p:cTn id="104" presetID="22" presetClass="entr" presetSubtype="4" fill="hold" nodeType="withEffect">
                                  <p:stCondLst>
                                    <p:cond delay="0"/>
                                  </p:stCondLst>
                                  <p:childTnLst>
                                    <p:set>
                                      <p:cBhvr>
                                        <p:cTn id="105" dur="1" fill="hold">
                                          <p:stCondLst>
                                            <p:cond delay="0"/>
                                          </p:stCondLst>
                                        </p:cTn>
                                        <p:tgtEl>
                                          <p:spTgt spid="1035"/>
                                        </p:tgtEl>
                                        <p:attrNameLst>
                                          <p:attrName>style.visibility</p:attrName>
                                        </p:attrNameLst>
                                      </p:cBhvr>
                                      <p:to>
                                        <p:strVal val="visible"/>
                                      </p:to>
                                    </p:set>
                                    <p:animEffect transition="in" filter="wipe(down)">
                                      <p:cBhvr>
                                        <p:cTn id="106" dur="500"/>
                                        <p:tgtEl>
                                          <p:spTgt spid="1035"/>
                                        </p:tgtEl>
                                      </p:cBhvr>
                                    </p:animEffect>
                                  </p:childTnLst>
                                </p:cTn>
                              </p:par>
                            </p:childTnLst>
                          </p:cTn>
                        </p:par>
                      </p:childTnLst>
                    </p:cTn>
                  </p:par>
                  <p:par>
                    <p:cTn id="107" fill="hold">
                      <p:stCondLst>
                        <p:cond delay="indefinite"/>
                      </p:stCondLst>
                      <p:childTnLst>
                        <p:par>
                          <p:cTn id="108" fill="hold">
                            <p:stCondLst>
                              <p:cond delay="0"/>
                            </p:stCondLst>
                            <p:childTnLst>
                              <p:par>
                                <p:cTn id="109" presetID="53" presetClass="entr" presetSubtype="528" fill="hold" grpId="0" nodeType="clickEffect">
                                  <p:stCondLst>
                                    <p:cond delay="0"/>
                                  </p:stCondLst>
                                  <p:childTnLst>
                                    <p:set>
                                      <p:cBhvr>
                                        <p:cTn id="110" dur="1" fill="hold">
                                          <p:stCondLst>
                                            <p:cond delay="0"/>
                                          </p:stCondLst>
                                        </p:cTn>
                                        <p:tgtEl>
                                          <p:spTgt spid="24"/>
                                        </p:tgtEl>
                                        <p:attrNameLst>
                                          <p:attrName>style.visibility</p:attrName>
                                        </p:attrNameLst>
                                      </p:cBhvr>
                                      <p:to>
                                        <p:strVal val="visible"/>
                                      </p:to>
                                    </p:set>
                                    <p:anim calcmode="lin" valueType="num">
                                      <p:cBhvr>
                                        <p:cTn id="111" dur="500" fill="hold"/>
                                        <p:tgtEl>
                                          <p:spTgt spid="24"/>
                                        </p:tgtEl>
                                        <p:attrNameLst>
                                          <p:attrName>ppt_w</p:attrName>
                                        </p:attrNameLst>
                                      </p:cBhvr>
                                      <p:tavLst>
                                        <p:tav tm="0">
                                          <p:val>
                                            <p:fltVal val="0"/>
                                          </p:val>
                                        </p:tav>
                                        <p:tav tm="100000">
                                          <p:val>
                                            <p:strVal val="#ppt_w"/>
                                          </p:val>
                                        </p:tav>
                                      </p:tavLst>
                                    </p:anim>
                                    <p:anim calcmode="lin" valueType="num">
                                      <p:cBhvr>
                                        <p:cTn id="112" dur="500" fill="hold"/>
                                        <p:tgtEl>
                                          <p:spTgt spid="24"/>
                                        </p:tgtEl>
                                        <p:attrNameLst>
                                          <p:attrName>ppt_h</p:attrName>
                                        </p:attrNameLst>
                                      </p:cBhvr>
                                      <p:tavLst>
                                        <p:tav tm="0">
                                          <p:val>
                                            <p:fltVal val="0"/>
                                          </p:val>
                                        </p:tav>
                                        <p:tav tm="100000">
                                          <p:val>
                                            <p:strVal val="#ppt_h"/>
                                          </p:val>
                                        </p:tav>
                                      </p:tavLst>
                                    </p:anim>
                                    <p:animEffect transition="in" filter="fade">
                                      <p:cBhvr>
                                        <p:cTn id="113" dur="500"/>
                                        <p:tgtEl>
                                          <p:spTgt spid="24"/>
                                        </p:tgtEl>
                                      </p:cBhvr>
                                    </p:animEffect>
                                    <p:anim calcmode="lin" valueType="num">
                                      <p:cBhvr>
                                        <p:cTn id="114" dur="500" fill="hold"/>
                                        <p:tgtEl>
                                          <p:spTgt spid="24"/>
                                        </p:tgtEl>
                                        <p:attrNameLst>
                                          <p:attrName>ppt_x</p:attrName>
                                        </p:attrNameLst>
                                      </p:cBhvr>
                                      <p:tavLst>
                                        <p:tav tm="0">
                                          <p:val>
                                            <p:fltVal val="0.5"/>
                                          </p:val>
                                        </p:tav>
                                        <p:tav tm="100000">
                                          <p:val>
                                            <p:strVal val="#ppt_x"/>
                                          </p:val>
                                        </p:tav>
                                      </p:tavLst>
                                    </p:anim>
                                    <p:anim calcmode="lin" valueType="num">
                                      <p:cBhvr>
                                        <p:cTn id="115" dur="500" fill="hold"/>
                                        <p:tgtEl>
                                          <p:spTgt spid="24"/>
                                        </p:tgtEl>
                                        <p:attrNameLst>
                                          <p:attrName>ppt_y</p:attrName>
                                        </p:attrNameLst>
                                      </p:cBhvr>
                                      <p:tavLst>
                                        <p:tav tm="0">
                                          <p:val>
                                            <p:fltVal val="0.5"/>
                                          </p:val>
                                        </p:tav>
                                        <p:tav tm="100000">
                                          <p:val>
                                            <p:strVal val="#ppt_y"/>
                                          </p:val>
                                        </p:tav>
                                      </p:tavLst>
                                    </p:anim>
                                  </p:childTnLst>
                                </p:cTn>
                              </p:par>
                            </p:childTnLst>
                          </p:cTn>
                        </p:par>
                        <p:par>
                          <p:cTn id="116" fill="hold">
                            <p:stCondLst>
                              <p:cond delay="500"/>
                            </p:stCondLst>
                            <p:childTnLst>
                              <p:par>
                                <p:cTn id="117" presetID="22" presetClass="entr" presetSubtype="2" fill="hold" nodeType="afterEffect">
                                  <p:stCondLst>
                                    <p:cond delay="0"/>
                                  </p:stCondLst>
                                  <p:childTnLst>
                                    <p:set>
                                      <p:cBhvr>
                                        <p:cTn id="118" dur="1" fill="hold">
                                          <p:stCondLst>
                                            <p:cond delay="0"/>
                                          </p:stCondLst>
                                        </p:cTn>
                                        <p:tgtEl>
                                          <p:spTgt spid="57"/>
                                        </p:tgtEl>
                                        <p:attrNameLst>
                                          <p:attrName>style.visibility</p:attrName>
                                        </p:attrNameLst>
                                      </p:cBhvr>
                                      <p:to>
                                        <p:strVal val="visible"/>
                                      </p:to>
                                    </p:set>
                                    <p:animEffect transition="in" filter="wipe(right)">
                                      <p:cBhvr>
                                        <p:cTn id="119" dur="500"/>
                                        <p:tgtEl>
                                          <p:spTgt spid="57"/>
                                        </p:tgtEl>
                                      </p:cBhvr>
                                    </p:animEffect>
                                  </p:childTnLst>
                                </p:cTn>
                              </p:par>
                            </p:childTnLst>
                          </p:cTn>
                        </p:par>
                        <p:par>
                          <p:cTn id="120" fill="hold">
                            <p:stCondLst>
                              <p:cond delay="1000"/>
                            </p:stCondLst>
                            <p:childTnLst>
                              <p:par>
                                <p:cTn id="121" presetID="22" presetClass="entr" presetSubtype="2" fill="hold" nodeType="afterEffect">
                                  <p:stCondLst>
                                    <p:cond delay="0"/>
                                  </p:stCondLst>
                                  <p:childTnLst>
                                    <p:set>
                                      <p:cBhvr>
                                        <p:cTn id="122" dur="1" fill="hold">
                                          <p:stCondLst>
                                            <p:cond delay="0"/>
                                          </p:stCondLst>
                                        </p:cTn>
                                        <p:tgtEl>
                                          <p:spTgt spid="58"/>
                                        </p:tgtEl>
                                        <p:attrNameLst>
                                          <p:attrName>style.visibility</p:attrName>
                                        </p:attrNameLst>
                                      </p:cBhvr>
                                      <p:to>
                                        <p:strVal val="visible"/>
                                      </p:to>
                                    </p:set>
                                    <p:animEffect transition="in" filter="wipe(right)">
                                      <p:cBhvr>
                                        <p:cTn id="123" dur="500"/>
                                        <p:tgtEl>
                                          <p:spTgt spid="58"/>
                                        </p:tgtEl>
                                      </p:cBhvr>
                                    </p:animEffect>
                                  </p:childTnLst>
                                </p:cTn>
                              </p:par>
                            </p:childTnLst>
                          </p:cTn>
                        </p:par>
                        <p:par>
                          <p:cTn id="124" fill="hold">
                            <p:stCondLst>
                              <p:cond delay="1500"/>
                            </p:stCondLst>
                            <p:childTnLst>
                              <p:par>
                                <p:cTn id="125" presetID="42" presetClass="entr" presetSubtype="0" fill="hold" grpId="0" nodeType="afterEffect">
                                  <p:stCondLst>
                                    <p:cond delay="0"/>
                                  </p:stCondLst>
                                  <p:childTnLst>
                                    <p:set>
                                      <p:cBhvr>
                                        <p:cTn id="126" dur="1" fill="hold">
                                          <p:stCondLst>
                                            <p:cond delay="0"/>
                                          </p:stCondLst>
                                        </p:cTn>
                                        <p:tgtEl>
                                          <p:spTgt spid="63"/>
                                        </p:tgtEl>
                                        <p:attrNameLst>
                                          <p:attrName>style.visibility</p:attrName>
                                        </p:attrNameLst>
                                      </p:cBhvr>
                                      <p:to>
                                        <p:strVal val="visible"/>
                                      </p:to>
                                    </p:set>
                                    <p:animEffect transition="in" filter="fade">
                                      <p:cBhvr>
                                        <p:cTn id="127" dur="1000"/>
                                        <p:tgtEl>
                                          <p:spTgt spid="63"/>
                                        </p:tgtEl>
                                      </p:cBhvr>
                                    </p:animEffect>
                                    <p:anim calcmode="lin" valueType="num">
                                      <p:cBhvr>
                                        <p:cTn id="128" dur="1000" fill="hold"/>
                                        <p:tgtEl>
                                          <p:spTgt spid="63"/>
                                        </p:tgtEl>
                                        <p:attrNameLst>
                                          <p:attrName>ppt_x</p:attrName>
                                        </p:attrNameLst>
                                      </p:cBhvr>
                                      <p:tavLst>
                                        <p:tav tm="0">
                                          <p:val>
                                            <p:strVal val="#ppt_x"/>
                                          </p:val>
                                        </p:tav>
                                        <p:tav tm="100000">
                                          <p:val>
                                            <p:strVal val="#ppt_x"/>
                                          </p:val>
                                        </p:tav>
                                      </p:tavLst>
                                    </p:anim>
                                    <p:anim calcmode="lin" valueType="num">
                                      <p:cBhvr>
                                        <p:cTn id="129" dur="1000" fill="hold"/>
                                        <p:tgtEl>
                                          <p:spTgt spid="63"/>
                                        </p:tgtEl>
                                        <p:attrNameLst>
                                          <p:attrName>ppt_y</p:attrName>
                                        </p:attrNameLst>
                                      </p:cBhvr>
                                      <p:tavLst>
                                        <p:tav tm="0">
                                          <p:val>
                                            <p:strVal val="#ppt_y+.1"/>
                                          </p:val>
                                        </p:tav>
                                        <p:tav tm="100000">
                                          <p:val>
                                            <p:strVal val="#ppt_y"/>
                                          </p:val>
                                        </p:tav>
                                      </p:tavLst>
                                    </p:anim>
                                  </p:childTnLst>
                                </p:cTn>
                              </p:par>
                              <p:par>
                                <p:cTn id="130" presetID="22" presetClass="entr" presetSubtype="4" fill="hold" nodeType="withEffect">
                                  <p:stCondLst>
                                    <p:cond delay="0"/>
                                  </p:stCondLst>
                                  <p:childTnLst>
                                    <p:set>
                                      <p:cBhvr>
                                        <p:cTn id="131" dur="1" fill="hold">
                                          <p:stCondLst>
                                            <p:cond delay="0"/>
                                          </p:stCondLst>
                                        </p:cTn>
                                        <p:tgtEl>
                                          <p:spTgt spid="1036"/>
                                        </p:tgtEl>
                                        <p:attrNameLst>
                                          <p:attrName>style.visibility</p:attrName>
                                        </p:attrNameLst>
                                      </p:cBhvr>
                                      <p:to>
                                        <p:strVal val="visible"/>
                                      </p:to>
                                    </p:set>
                                    <p:animEffect transition="in" filter="wipe(down)">
                                      <p:cBhvr>
                                        <p:cTn id="132"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P spid="9" grpId="0" animBg="1"/>
      <p:bldP spid="18" grpId="0" animBg="1"/>
      <p:bldP spid="19" grpId="0" animBg="1"/>
      <p:bldP spid="23" grpId="0" animBg="1"/>
      <p:bldP spid="24" grpId="0" animBg="1"/>
      <p:bldP spid="56" grpId="0"/>
      <p:bldP spid="41" grpId="0"/>
      <p:bldP spid="62" grpId="0"/>
      <p:bldP spid="6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1" name="TextBox 6">
            <a:extLst>
              <a:ext uri="{FF2B5EF4-FFF2-40B4-BE49-F238E27FC236}">
                <a16:creationId xmlns:a16="http://schemas.microsoft.com/office/drawing/2014/main" id="{8D84C86B-2A83-6040-B8AE-40DD1BFFEBBB}"/>
              </a:ext>
            </a:extLst>
          </p:cNvPr>
          <p:cNvSpPr txBox="1"/>
          <p:nvPr/>
        </p:nvSpPr>
        <p:spPr>
          <a:xfrm>
            <a:off x="1099570" y="1623951"/>
            <a:ext cx="5641331" cy="677108"/>
          </a:xfrm>
          <a:prstGeom prst="rect">
            <a:avLst/>
          </a:prstGeom>
          <a:noFill/>
        </p:spPr>
        <p:txBody>
          <a:bodyPr wrap="square" rtlCol="0">
            <a:spAutoFit/>
          </a:bodyPr>
          <a:lstStyle/>
          <a:p>
            <a:r>
              <a:rPr lang="en-US" sz="2400" dirty="0">
                <a:solidFill>
                  <a:schemeClr val="bg1">
                    <a:lumMod val="85000"/>
                  </a:schemeClr>
                </a:solidFill>
                <a:latin typeface="Candara" panose="020E0502030303020204" pitchFamily="34" charset="0"/>
              </a:rPr>
              <a:t>Target:  Get </a:t>
            </a:r>
            <a:r>
              <a:rPr lang="en-US" sz="2400" dirty="0">
                <a:solidFill>
                  <a:srgbClr val="FE4A1E"/>
                </a:solidFill>
                <a:latin typeface="Candara" panose="020E0502030303020204" pitchFamily="34" charset="0"/>
              </a:rPr>
              <a:t>1000</a:t>
            </a:r>
            <a:r>
              <a:rPr lang="en-US" sz="2400" dirty="0">
                <a:solidFill>
                  <a:schemeClr val="bg1">
                    <a:lumMod val="85000"/>
                  </a:schemeClr>
                </a:solidFill>
                <a:latin typeface="Candara" panose="020E0502030303020204" pitchFamily="34" charset="0"/>
              </a:rPr>
              <a:t> replies in seven days !</a:t>
            </a:r>
          </a:p>
          <a:p>
            <a:r>
              <a:rPr lang="en-US" sz="1400" dirty="0">
                <a:solidFill>
                  <a:schemeClr val="bg1">
                    <a:lumMod val="85000"/>
                  </a:schemeClr>
                </a:solidFill>
                <a:latin typeface="Candara" panose="020E0502030303020204" pitchFamily="34" charset="0"/>
              </a:rPr>
              <a:t>	</a:t>
            </a:r>
          </a:p>
        </p:txBody>
      </p:sp>
      <p:sp>
        <p:nvSpPr>
          <p:cNvPr id="22" name="TextBox 11">
            <a:extLst>
              <a:ext uri="{FF2B5EF4-FFF2-40B4-BE49-F238E27FC236}">
                <a16:creationId xmlns:a16="http://schemas.microsoft.com/office/drawing/2014/main" id="{12E078A8-E70E-5947-BB3E-0F39D517BD08}"/>
              </a:ext>
            </a:extLst>
          </p:cNvPr>
          <p:cNvSpPr txBox="1"/>
          <p:nvPr/>
        </p:nvSpPr>
        <p:spPr>
          <a:xfrm>
            <a:off x="1362314" y="357955"/>
            <a:ext cx="2322354" cy="646331"/>
          </a:xfrm>
          <a:prstGeom prst="rect">
            <a:avLst/>
          </a:prstGeom>
          <a:noFill/>
        </p:spPr>
        <p:txBody>
          <a:bodyPr wrap="square" rtlCol="0">
            <a:spAutoFit/>
          </a:bodyPr>
          <a:lstStyle/>
          <a:p>
            <a:r>
              <a:rPr lang="en-US" sz="3600" b="1" dirty="0">
                <a:solidFill>
                  <a:schemeClr val="bg1"/>
                </a:solidFill>
                <a:latin typeface="Candara" panose="020E0502030303020204" pitchFamily="34" charset="0"/>
              </a:rPr>
              <a:t>Platforms</a:t>
            </a:r>
            <a:endParaRPr lang="en-US" sz="4400" b="1" dirty="0">
              <a:solidFill>
                <a:schemeClr val="bg1"/>
              </a:solidFill>
              <a:latin typeface="Candara" panose="020E0502030303020204" pitchFamily="34" charset="0"/>
            </a:endParaRPr>
          </a:p>
        </p:txBody>
      </p:sp>
      <p:grpSp>
        <p:nvGrpSpPr>
          <p:cNvPr id="23" name="Group 12">
            <a:extLst>
              <a:ext uri="{FF2B5EF4-FFF2-40B4-BE49-F238E27FC236}">
                <a16:creationId xmlns:a16="http://schemas.microsoft.com/office/drawing/2014/main" id="{0DE23E71-5E2B-1641-8E07-3999E76D6F6A}"/>
              </a:ext>
            </a:extLst>
          </p:cNvPr>
          <p:cNvGrpSpPr/>
          <p:nvPr/>
        </p:nvGrpSpPr>
        <p:grpSpPr>
          <a:xfrm>
            <a:off x="1447305" y="901379"/>
            <a:ext cx="4474725" cy="686664"/>
            <a:chOff x="1866527" y="922564"/>
            <a:chExt cx="3760856" cy="686664"/>
          </a:xfrm>
        </p:grpSpPr>
        <p:sp>
          <p:nvSpPr>
            <p:cNvPr id="24" name="Freeform 13">
              <a:extLst>
                <a:ext uri="{FF2B5EF4-FFF2-40B4-BE49-F238E27FC236}">
                  <a16:creationId xmlns:a16="http://schemas.microsoft.com/office/drawing/2014/main" id="{154B6E21-ABB6-7144-B922-F9367E8F2305}"/>
                </a:ext>
              </a:extLst>
            </p:cNvPr>
            <p:cNvSpPr/>
            <p:nvPr/>
          </p:nvSpPr>
          <p:spPr>
            <a:xfrm>
              <a:off x="1866527" y="922564"/>
              <a:ext cx="3678110" cy="686664"/>
            </a:xfrm>
            <a:custGeom>
              <a:avLst/>
              <a:gdLst>
                <a:gd name="connsiteX0" fmla="*/ 469808 w 4339988"/>
                <a:gd name="connsiteY0" fmla="*/ 0 h 686664"/>
                <a:gd name="connsiteX1" fmla="*/ 666000 w 4339988"/>
                <a:gd name="connsiteY1" fmla="*/ 191999 h 686664"/>
                <a:gd name="connsiteX2" fmla="*/ 4339988 w 4339988"/>
                <a:gd name="connsiteY2" fmla="*/ 191999 h 686664"/>
                <a:gd name="connsiteX3" fmla="*/ 4339988 w 4339988"/>
                <a:gd name="connsiteY3" fmla="*/ 686664 h 686664"/>
                <a:gd name="connsiteX4" fmla="*/ 0 w 4339988"/>
                <a:gd name="connsiteY4" fmla="*/ 686664 h 686664"/>
                <a:gd name="connsiteX5" fmla="*/ 0 w 4339988"/>
                <a:gd name="connsiteY5" fmla="*/ 191999 h 686664"/>
                <a:gd name="connsiteX6" fmla="*/ 273616 w 4339988"/>
                <a:gd name="connsiteY6" fmla="*/ 191999 h 68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9988" h="686664">
                  <a:moveTo>
                    <a:pt x="469808" y="0"/>
                  </a:moveTo>
                  <a:lnTo>
                    <a:pt x="666000" y="191999"/>
                  </a:lnTo>
                  <a:lnTo>
                    <a:pt x="4339988" y="191999"/>
                  </a:lnTo>
                  <a:lnTo>
                    <a:pt x="4339988" y="686664"/>
                  </a:lnTo>
                  <a:lnTo>
                    <a:pt x="0" y="686664"/>
                  </a:lnTo>
                  <a:lnTo>
                    <a:pt x="0" y="191999"/>
                  </a:lnTo>
                  <a:lnTo>
                    <a:pt x="273616" y="191999"/>
                  </a:lnTo>
                  <a:close/>
                </a:path>
              </a:pathLst>
            </a:custGeom>
            <a:solidFill>
              <a:srgbClr val="FE4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14">
              <a:extLst>
                <a:ext uri="{FF2B5EF4-FFF2-40B4-BE49-F238E27FC236}">
                  <a16:creationId xmlns:a16="http://schemas.microsoft.com/office/drawing/2014/main" id="{CEE0AD75-B968-514E-AF64-D81FAA7DF651}"/>
                </a:ext>
              </a:extLst>
            </p:cNvPr>
            <p:cNvSpPr txBox="1"/>
            <p:nvPr/>
          </p:nvSpPr>
          <p:spPr>
            <a:xfrm>
              <a:off x="1949273" y="1199555"/>
              <a:ext cx="3678110" cy="369332"/>
            </a:xfrm>
            <a:prstGeom prst="rect">
              <a:avLst/>
            </a:prstGeom>
            <a:noFill/>
          </p:spPr>
          <p:txBody>
            <a:bodyPr wrap="square" rtlCol="0">
              <a:spAutoFit/>
            </a:bodyPr>
            <a:lstStyle/>
            <a:p>
              <a:r>
                <a:rPr lang="zh-CN" altLang="en-US" dirty="0">
                  <a:solidFill>
                    <a:schemeClr val="bg1"/>
                  </a:solidFill>
                  <a:latin typeface="Candara" panose="020E0502030303020204" pitchFamily="34" charset="0"/>
                </a:rPr>
                <a:t>靠北交大、靠北清大、</a:t>
              </a:r>
              <a:r>
                <a:rPr lang="en-US" altLang="zh-CN" dirty="0" err="1">
                  <a:solidFill>
                    <a:schemeClr val="bg1"/>
                  </a:solidFill>
                  <a:latin typeface="Candara" panose="020E0502030303020204" pitchFamily="34" charset="0"/>
                </a:rPr>
                <a:t>Dcard</a:t>
              </a:r>
              <a:r>
                <a:rPr lang="zh-CN" altLang="en-US" dirty="0">
                  <a:solidFill>
                    <a:schemeClr val="bg1"/>
                  </a:solidFill>
                  <a:latin typeface="Candara" panose="020E0502030303020204" pitchFamily="34" charset="0"/>
                </a:rPr>
                <a:t>、巴哈姆特</a:t>
              </a:r>
              <a:endParaRPr lang="en-US" dirty="0">
                <a:solidFill>
                  <a:schemeClr val="bg1"/>
                </a:solidFill>
                <a:latin typeface="Candara" panose="020E0502030303020204" pitchFamily="34" charset="0"/>
              </a:endParaRPr>
            </a:p>
          </p:txBody>
        </p:sp>
      </p:grpSp>
      <p:pic>
        <p:nvPicPr>
          <p:cNvPr id="26" name="圖片 25">
            <a:extLst>
              <a:ext uri="{FF2B5EF4-FFF2-40B4-BE49-F238E27FC236}">
                <a16:creationId xmlns:a16="http://schemas.microsoft.com/office/drawing/2014/main" id="{775500D3-A639-644E-9E1A-5AED84F4D189}"/>
              </a:ext>
            </a:extLst>
          </p:cNvPr>
          <p:cNvPicPr>
            <a:picLocks noChangeAspect="1"/>
          </p:cNvPicPr>
          <p:nvPr/>
        </p:nvPicPr>
        <p:blipFill rotWithShape="1">
          <a:blip r:embed="rId3">
            <a:extLst>
              <a:ext uri="{28A0092B-C50C-407E-A947-70E740481C1C}">
                <a14:useLocalDpi xmlns:a14="http://schemas.microsoft.com/office/drawing/2010/main" val="0"/>
              </a:ext>
            </a:extLst>
          </a:blip>
          <a:srcRect l="16946" t="10616" r="46249" b="29877"/>
          <a:stretch/>
        </p:blipFill>
        <p:spPr>
          <a:xfrm>
            <a:off x="279824" y="2227336"/>
            <a:ext cx="4487334" cy="4080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圖片 30">
            <a:extLst>
              <a:ext uri="{FF2B5EF4-FFF2-40B4-BE49-F238E27FC236}">
                <a16:creationId xmlns:a16="http://schemas.microsoft.com/office/drawing/2014/main" id="{44BCBD42-5D02-5845-A474-851E35E40EF5}"/>
              </a:ext>
            </a:extLst>
          </p:cNvPr>
          <p:cNvPicPr>
            <a:picLocks noChangeAspect="1"/>
          </p:cNvPicPr>
          <p:nvPr/>
        </p:nvPicPr>
        <p:blipFill rotWithShape="1">
          <a:blip r:embed="rId4">
            <a:extLst>
              <a:ext uri="{28A0092B-C50C-407E-A947-70E740481C1C}">
                <a14:useLocalDpi xmlns:a14="http://schemas.microsoft.com/office/drawing/2010/main" val="0"/>
              </a:ext>
            </a:extLst>
          </a:blip>
          <a:srcRect l="23055" t="10617" r="40614" b="33827"/>
          <a:stretch/>
        </p:blipFill>
        <p:spPr>
          <a:xfrm>
            <a:off x="2522543" y="2227336"/>
            <a:ext cx="4428129" cy="4080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圖片 5">
            <a:extLst>
              <a:ext uri="{FF2B5EF4-FFF2-40B4-BE49-F238E27FC236}">
                <a16:creationId xmlns:a16="http://schemas.microsoft.com/office/drawing/2014/main" id="{9860D413-2ED8-744D-9C7B-69A7644EEE62}"/>
              </a:ext>
            </a:extLst>
          </p:cNvPr>
          <p:cNvPicPr>
            <a:picLocks noChangeAspect="1"/>
          </p:cNvPicPr>
          <p:nvPr/>
        </p:nvPicPr>
        <p:blipFill rotWithShape="1">
          <a:blip r:embed="rId5">
            <a:extLst>
              <a:ext uri="{28A0092B-C50C-407E-A947-70E740481C1C}">
                <a14:useLocalDpi xmlns:a14="http://schemas.microsoft.com/office/drawing/2010/main" val="0"/>
              </a:ext>
            </a:extLst>
          </a:blip>
          <a:srcRect l="8878" t="9017" r="35922" b="35578"/>
          <a:stretch/>
        </p:blipFill>
        <p:spPr>
          <a:xfrm>
            <a:off x="5181441" y="2227337"/>
            <a:ext cx="6730077" cy="4080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圖片 31">
            <a:extLst>
              <a:ext uri="{FF2B5EF4-FFF2-40B4-BE49-F238E27FC236}">
                <a16:creationId xmlns:a16="http://schemas.microsoft.com/office/drawing/2014/main" id="{1E23B528-4A41-C549-9664-0EAF6F8662D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 t="4440" r="1339" b="37628"/>
          <a:stretch/>
        </p:blipFill>
        <p:spPr>
          <a:xfrm>
            <a:off x="7423222" y="1178370"/>
            <a:ext cx="3805974" cy="4080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0143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82" name="Group 81"/>
          <p:cNvGrpSpPr/>
          <p:nvPr/>
        </p:nvGrpSpPr>
        <p:grpSpPr>
          <a:xfrm>
            <a:off x="8904992" y="1745673"/>
            <a:ext cx="2468880" cy="2468880"/>
            <a:chOff x="8904992" y="1745673"/>
            <a:chExt cx="2468880" cy="2468880"/>
          </a:xfrm>
        </p:grpSpPr>
        <p:sp>
          <p:nvSpPr>
            <p:cNvPr id="55" name="Oval 54"/>
            <p:cNvSpPr>
              <a:spLocks noChangeAspect="1"/>
            </p:cNvSpPr>
            <p:nvPr/>
          </p:nvSpPr>
          <p:spPr>
            <a:xfrm>
              <a:off x="8904992" y="1745673"/>
              <a:ext cx="2468880" cy="2468880"/>
            </a:xfrm>
            <a:prstGeom prst="ellipse">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p:cNvCxnSpPr/>
            <p:nvPr/>
          </p:nvCxnSpPr>
          <p:spPr>
            <a:xfrm>
              <a:off x="9190412" y="2967644"/>
              <a:ext cx="1920240" cy="0"/>
            </a:xfrm>
            <a:prstGeom prst="line">
              <a:avLst/>
            </a:prstGeom>
            <a:ln cap="rnd">
              <a:solidFill>
                <a:schemeClr val="tx1"/>
              </a:solidFill>
              <a:prstDash val="lgDash"/>
              <a:round/>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6228698" y="1745673"/>
            <a:ext cx="2468880" cy="2468880"/>
            <a:chOff x="6228698" y="1745673"/>
            <a:chExt cx="2468880" cy="2468880"/>
          </a:xfrm>
        </p:grpSpPr>
        <p:sp>
          <p:nvSpPr>
            <p:cNvPr id="41" name="Oval 40"/>
            <p:cNvSpPr>
              <a:spLocks noChangeAspect="1"/>
            </p:cNvSpPr>
            <p:nvPr/>
          </p:nvSpPr>
          <p:spPr>
            <a:xfrm>
              <a:off x="6228698" y="1745673"/>
              <a:ext cx="2468880" cy="2468880"/>
            </a:xfrm>
            <a:prstGeom prst="ellipse">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Connector 47"/>
            <p:cNvCxnSpPr/>
            <p:nvPr/>
          </p:nvCxnSpPr>
          <p:spPr>
            <a:xfrm>
              <a:off x="6514118" y="2967644"/>
              <a:ext cx="1920240" cy="0"/>
            </a:xfrm>
            <a:prstGeom prst="line">
              <a:avLst/>
            </a:prstGeom>
            <a:ln cap="rnd">
              <a:solidFill>
                <a:schemeClr val="tx1"/>
              </a:solidFill>
              <a:prstDash val="lgDash"/>
              <a:round/>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3550665" y="1745673"/>
            <a:ext cx="2468880" cy="2468880"/>
            <a:chOff x="3550665" y="1745673"/>
            <a:chExt cx="2468880" cy="2468880"/>
          </a:xfrm>
        </p:grpSpPr>
        <p:sp>
          <p:nvSpPr>
            <p:cNvPr id="27" name="Oval 26"/>
            <p:cNvSpPr>
              <a:spLocks noChangeAspect="1"/>
            </p:cNvSpPr>
            <p:nvPr/>
          </p:nvSpPr>
          <p:spPr>
            <a:xfrm>
              <a:off x="3550665" y="1745673"/>
              <a:ext cx="2468880" cy="2468880"/>
            </a:xfrm>
            <a:prstGeom prst="ellipse">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3836085" y="2967644"/>
              <a:ext cx="1920240" cy="0"/>
            </a:xfrm>
            <a:prstGeom prst="line">
              <a:avLst/>
            </a:prstGeom>
            <a:ln cap="rnd">
              <a:solidFill>
                <a:schemeClr val="tx1"/>
              </a:solidFill>
              <a:prstDash val="lgDash"/>
              <a:round/>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872631" y="1745673"/>
            <a:ext cx="2468880" cy="2468880"/>
            <a:chOff x="872631" y="1745673"/>
            <a:chExt cx="2468880" cy="2468880"/>
          </a:xfrm>
          <a:solidFill>
            <a:schemeClr val="bg1"/>
          </a:solidFill>
        </p:grpSpPr>
        <p:sp>
          <p:nvSpPr>
            <p:cNvPr id="2" name="Oval 1"/>
            <p:cNvSpPr>
              <a:spLocks noChangeAspect="1"/>
            </p:cNvSpPr>
            <p:nvPr/>
          </p:nvSpPr>
          <p:spPr>
            <a:xfrm>
              <a:off x="872631" y="1745673"/>
              <a:ext cx="2468880" cy="2468880"/>
            </a:xfrm>
            <a:prstGeom prst="ellipse">
              <a:avLst/>
            </a:prstGeom>
            <a:grp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p:cNvCxnSpPr/>
            <p:nvPr/>
          </p:nvCxnSpPr>
          <p:spPr>
            <a:xfrm>
              <a:off x="1158051" y="2967644"/>
              <a:ext cx="1920240" cy="0"/>
            </a:xfrm>
            <a:prstGeom prst="line">
              <a:avLst/>
            </a:prstGeom>
            <a:grpFill/>
            <a:ln cap="rnd">
              <a:solidFill>
                <a:schemeClr val="tx1"/>
              </a:solidFill>
              <a:prstDash val="lgDash"/>
              <a:round/>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3. MODELS</a:t>
            </a:r>
          </a:p>
        </p:txBody>
      </p:sp>
      <p:cxnSp>
        <p:nvCxnSpPr>
          <p:cNvPr id="4" name="Straight Connector 3"/>
          <p:cNvCxnSpPr/>
          <p:nvPr/>
        </p:nvCxnSpPr>
        <p:spPr>
          <a:xfrm>
            <a:off x="2107071" y="4489567"/>
            <a:ext cx="0" cy="67471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 name="Text Box 10"/>
          <p:cNvSpPr txBox="1">
            <a:spLocks noChangeArrowheads="1"/>
          </p:cNvSpPr>
          <p:nvPr/>
        </p:nvSpPr>
        <p:spPr bwMode="auto">
          <a:xfrm>
            <a:off x="905011" y="5230109"/>
            <a:ext cx="2468880" cy="369332"/>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altLang="zh-TW" sz="2000" b="1" dirty="0">
                <a:solidFill>
                  <a:srgbClr val="FF0000"/>
                </a:solidFill>
                <a:latin typeface="Candara" panose="020E0502030303020204" pitchFamily="34" charset="0"/>
              </a:rPr>
              <a:t>RANDOM FOREST</a:t>
            </a:r>
          </a:p>
        </p:txBody>
      </p:sp>
      <p:sp>
        <p:nvSpPr>
          <p:cNvPr id="8" name="Oval 7"/>
          <p:cNvSpPr>
            <a:spLocks noChangeAspect="1"/>
          </p:cNvSpPr>
          <p:nvPr/>
        </p:nvSpPr>
        <p:spPr>
          <a:xfrm>
            <a:off x="1741311" y="3758047"/>
            <a:ext cx="731520" cy="731520"/>
          </a:xfrm>
          <a:prstGeom prst="ellipse">
            <a:avLst/>
          </a:prstGeom>
          <a:solidFill>
            <a:srgbClr val="FE4A1E"/>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938950" y="2208056"/>
            <a:ext cx="2402561" cy="830997"/>
          </a:xfrm>
          <a:prstGeom prst="rect">
            <a:avLst/>
          </a:prstGeom>
          <a:noFill/>
        </p:spPr>
        <p:txBody>
          <a:bodyPr wrap="square" rtlCol="0">
            <a:spAutoFit/>
          </a:bodyPr>
          <a:lstStyle/>
          <a:p>
            <a:pPr algn="ctr"/>
            <a:r>
              <a:rPr lang="en-US" sz="4800" b="1" dirty="0">
                <a:solidFill>
                  <a:srgbClr val="FE4A1E"/>
                </a:solidFill>
                <a:latin typeface="Lato"/>
              </a:rPr>
              <a:t>29.7%</a:t>
            </a:r>
          </a:p>
        </p:txBody>
      </p:sp>
      <p:cxnSp>
        <p:nvCxnSpPr>
          <p:cNvPr id="28" name="Straight Connector 27"/>
          <p:cNvCxnSpPr/>
          <p:nvPr/>
        </p:nvCxnSpPr>
        <p:spPr>
          <a:xfrm>
            <a:off x="4785105" y="4489567"/>
            <a:ext cx="0" cy="67471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Text Box 10"/>
          <p:cNvSpPr txBox="1">
            <a:spLocks noChangeArrowheads="1"/>
          </p:cNvSpPr>
          <p:nvPr/>
        </p:nvSpPr>
        <p:spPr bwMode="auto">
          <a:xfrm>
            <a:off x="3550663" y="5216583"/>
            <a:ext cx="2468880" cy="369332"/>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2000" b="1" dirty="0">
                <a:solidFill>
                  <a:srgbClr val="5C9AD3"/>
                </a:solidFill>
                <a:latin typeface="Candara" panose="020E0502030303020204" pitchFamily="34" charset="0"/>
              </a:rPr>
              <a:t>DECISION TREE</a:t>
            </a:r>
          </a:p>
        </p:txBody>
      </p:sp>
      <p:sp>
        <p:nvSpPr>
          <p:cNvPr id="33" name="TextBox 32"/>
          <p:cNvSpPr txBox="1"/>
          <p:nvPr/>
        </p:nvSpPr>
        <p:spPr>
          <a:xfrm>
            <a:off x="3797849" y="2218166"/>
            <a:ext cx="1996502" cy="830997"/>
          </a:xfrm>
          <a:prstGeom prst="rect">
            <a:avLst/>
          </a:prstGeom>
          <a:noFill/>
        </p:spPr>
        <p:txBody>
          <a:bodyPr wrap="square" rtlCol="0">
            <a:spAutoFit/>
          </a:bodyPr>
          <a:lstStyle/>
          <a:p>
            <a:pPr algn="ctr"/>
            <a:r>
              <a:rPr lang="en-US" sz="4800" b="1" dirty="0">
                <a:solidFill>
                  <a:srgbClr val="5C9AD3"/>
                </a:solidFill>
                <a:latin typeface="Lato"/>
              </a:rPr>
              <a:t>28.7%</a:t>
            </a:r>
          </a:p>
        </p:txBody>
      </p:sp>
      <p:cxnSp>
        <p:nvCxnSpPr>
          <p:cNvPr id="42" name="Straight Connector 41"/>
          <p:cNvCxnSpPr/>
          <p:nvPr/>
        </p:nvCxnSpPr>
        <p:spPr>
          <a:xfrm>
            <a:off x="7463138" y="4489567"/>
            <a:ext cx="0" cy="67471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3" name="Text Box 10"/>
          <p:cNvSpPr txBox="1">
            <a:spLocks noChangeArrowheads="1"/>
          </p:cNvSpPr>
          <p:nvPr/>
        </p:nvSpPr>
        <p:spPr bwMode="auto">
          <a:xfrm>
            <a:off x="6258165" y="5216583"/>
            <a:ext cx="2468880" cy="369332"/>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2000" b="1" dirty="0">
                <a:solidFill>
                  <a:schemeClr val="accent5">
                    <a:lumMod val="40000"/>
                    <a:lumOff val="60000"/>
                  </a:schemeClr>
                </a:solidFill>
                <a:latin typeface="Candara" panose="020E0502030303020204" pitchFamily="34" charset="0"/>
              </a:rPr>
              <a:t>KNN</a:t>
            </a:r>
          </a:p>
        </p:txBody>
      </p:sp>
      <p:sp>
        <p:nvSpPr>
          <p:cNvPr id="47" name="TextBox 46"/>
          <p:cNvSpPr txBox="1"/>
          <p:nvPr/>
        </p:nvSpPr>
        <p:spPr>
          <a:xfrm>
            <a:off x="6422403" y="2222451"/>
            <a:ext cx="2173034" cy="830997"/>
          </a:xfrm>
          <a:prstGeom prst="rect">
            <a:avLst/>
          </a:prstGeom>
          <a:noFill/>
        </p:spPr>
        <p:txBody>
          <a:bodyPr wrap="square" rtlCol="0">
            <a:spAutoFit/>
          </a:bodyPr>
          <a:lstStyle/>
          <a:p>
            <a:pPr algn="ctr"/>
            <a:r>
              <a:rPr lang="en-US" sz="4800" b="1" dirty="0">
                <a:solidFill>
                  <a:srgbClr val="44546B"/>
                </a:solidFill>
                <a:latin typeface="Lato"/>
              </a:rPr>
              <a:t>28.8%</a:t>
            </a:r>
          </a:p>
        </p:txBody>
      </p:sp>
      <p:cxnSp>
        <p:nvCxnSpPr>
          <p:cNvPr id="56" name="Straight Connector 55"/>
          <p:cNvCxnSpPr/>
          <p:nvPr/>
        </p:nvCxnSpPr>
        <p:spPr>
          <a:xfrm>
            <a:off x="10139432" y="4489567"/>
            <a:ext cx="0" cy="67471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7" name="Text Box 10"/>
          <p:cNvSpPr txBox="1">
            <a:spLocks noChangeArrowheads="1"/>
          </p:cNvSpPr>
          <p:nvPr/>
        </p:nvSpPr>
        <p:spPr bwMode="auto">
          <a:xfrm>
            <a:off x="8934459" y="5216583"/>
            <a:ext cx="2468880" cy="369332"/>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2000" b="1" dirty="0">
                <a:solidFill>
                  <a:srgbClr val="7A7A7A"/>
                </a:solidFill>
                <a:latin typeface="Candara" panose="020E0502030303020204" pitchFamily="34" charset="0"/>
              </a:rPr>
              <a:t>LINEAR REGRESSION</a:t>
            </a:r>
          </a:p>
        </p:txBody>
      </p:sp>
      <p:sp>
        <p:nvSpPr>
          <p:cNvPr id="61" name="TextBox 60"/>
          <p:cNvSpPr txBox="1"/>
          <p:nvPr/>
        </p:nvSpPr>
        <p:spPr>
          <a:xfrm>
            <a:off x="9121233" y="2218166"/>
            <a:ext cx="2095332" cy="830997"/>
          </a:xfrm>
          <a:prstGeom prst="rect">
            <a:avLst/>
          </a:prstGeom>
          <a:noFill/>
        </p:spPr>
        <p:txBody>
          <a:bodyPr wrap="square" rtlCol="0">
            <a:spAutoFit/>
          </a:bodyPr>
          <a:lstStyle/>
          <a:p>
            <a:pPr algn="ctr"/>
            <a:r>
              <a:rPr lang="en-US" sz="4800" b="1" dirty="0">
                <a:solidFill>
                  <a:srgbClr val="7A7A7A"/>
                </a:solidFill>
                <a:latin typeface="Lato"/>
              </a:rPr>
              <a:t>27.9%</a:t>
            </a:r>
          </a:p>
        </p:txBody>
      </p:sp>
      <p:sp>
        <p:nvSpPr>
          <p:cNvPr id="31" name="Oval 30"/>
          <p:cNvSpPr>
            <a:spLocks noChangeAspect="1"/>
          </p:cNvSpPr>
          <p:nvPr/>
        </p:nvSpPr>
        <p:spPr>
          <a:xfrm>
            <a:off x="4419345" y="3758047"/>
            <a:ext cx="731520" cy="731520"/>
          </a:xfrm>
          <a:prstGeom prst="ellipse">
            <a:avLst/>
          </a:prstGeom>
          <a:solidFill>
            <a:srgbClr val="5C9AD3"/>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a:spLocks noChangeAspect="1"/>
          </p:cNvSpPr>
          <p:nvPr/>
        </p:nvSpPr>
        <p:spPr>
          <a:xfrm>
            <a:off x="9773672" y="3758047"/>
            <a:ext cx="731520" cy="731520"/>
          </a:xfrm>
          <a:prstGeom prst="ellipse">
            <a:avLst/>
          </a:prstGeom>
          <a:solidFill>
            <a:srgbClr val="7A7A7A"/>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a:spLocks noChangeAspect="1"/>
          </p:cNvSpPr>
          <p:nvPr/>
        </p:nvSpPr>
        <p:spPr>
          <a:xfrm>
            <a:off x="7097378" y="3758047"/>
            <a:ext cx="731520" cy="731520"/>
          </a:xfrm>
          <a:prstGeom prst="ellipse">
            <a:avLst/>
          </a:prstGeom>
          <a:solidFill>
            <a:srgbClr val="44546B"/>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圖片 11">
            <a:extLst>
              <a:ext uri="{FF2B5EF4-FFF2-40B4-BE49-F238E27FC236}">
                <a16:creationId xmlns:a16="http://schemas.microsoft.com/office/drawing/2014/main" id="{8DAD0321-468B-764F-BA0D-4D25CCFAB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371" y="3830904"/>
            <a:ext cx="609600" cy="609600"/>
          </a:xfrm>
          <a:prstGeom prst="rect">
            <a:avLst/>
          </a:prstGeom>
        </p:spPr>
      </p:pic>
      <p:pic>
        <p:nvPicPr>
          <p:cNvPr id="30" name="圖片 29">
            <a:extLst>
              <a:ext uri="{FF2B5EF4-FFF2-40B4-BE49-F238E27FC236}">
                <a16:creationId xmlns:a16="http://schemas.microsoft.com/office/drawing/2014/main" id="{91E81C60-BFFA-D44D-965F-8CDCAFEB46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300" y="3837942"/>
            <a:ext cx="609600" cy="609600"/>
          </a:xfrm>
          <a:prstGeom prst="rect">
            <a:avLst/>
          </a:prstGeom>
        </p:spPr>
      </p:pic>
      <p:pic>
        <p:nvPicPr>
          <p:cNvPr id="44" name="圖片 43">
            <a:extLst>
              <a:ext uri="{FF2B5EF4-FFF2-40B4-BE49-F238E27FC236}">
                <a16:creationId xmlns:a16="http://schemas.microsoft.com/office/drawing/2014/main" id="{C7BB0FD4-1B01-C74A-8DD1-5DB841C8A4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6409" y="3950590"/>
            <a:ext cx="375448" cy="375448"/>
          </a:xfrm>
          <a:prstGeom prst="rect">
            <a:avLst/>
          </a:prstGeom>
        </p:spPr>
      </p:pic>
      <p:pic>
        <p:nvPicPr>
          <p:cNvPr id="58" name="圖片 57">
            <a:extLst>
              <a:ext uri="{FF2B5EF4-FFF2-40B4-BE49-F238E27FC236}">
                <a16:creationId xmlns:a16="http://schemas.microsoft.com/office/drawing/2014/main" id="{F61F2124-F023-D549-BCA7-EAA751E7AA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4303" y="3892949"/>
            <a:ext cx="510257" cy="510257"/>
          </a:xfrm>
          <a:prstGeom prst="rect">
            <a:avLst/>
          </a:prstGeom>
        </p:spPr>
      </p:pic>
    </p:spTree>
    <p:extLst>
      <p:ext uri="{BB962C8B-B14F-4D97-AF65-F5344CB8AC3E}">
        <p14:creationId xmlns:p14="http://schemas.microsoft.com/office/powerpoint/2010/main" val="208331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p:cTn id="11" dur="500" fill="hold"/>
                                        <p:tgtEl>
                                          <p:spTgt spid="79"/>
                                        </p:tgtEl>
                                        <p:attrNameLst>
                                          <p:attrName>ppt_w</p:attrName>
                                        </p:attrNameLst>
                                      </p:cBhvr>
                                      <p:tavLst>
                                        <p:tav tm="0">
                                          <p:val>
                                            <p:fltVal val="0"/>
                                          </p:val>
                                        </p:tav>
                                        <p:tav tm="100000">
                                          <p:val>
                                            <p:strVal val="#ppt_w"/>
                                          </p:val>
                                        </p:tav>
                                      </p:tavLst>
                                    </p:anim>
                                    <p:anim calcmode="lin" valueType="num">
                                      <p:cBhvr>
                                        <p:cTn id="12" dur="500" fill="hold"/>
                                        <p:tgtEl>
                                          <p:spTgt spid="79"/>
                                        </p:tgtEl>
                                        <p:attrNameLst>
                                          <p:attrName>ppt_h</p:attrName>
                                        </p:attrNameLst>
                                      </p:cBhvr>
                                      <p:tavLst>
                                        <p:tav tm="0">
                                          <p:val>
                                            <p:fltVal val="0"/>
                                          </p:val>
                                        </p:tav>
                                        <p:tav tm="100000">
                                          <p:val>
                                            <p:strVal val="#ppt_h"/>
                                          </p:val>
                                        </p:tav>
                                      </p:tavLst>
                                    </p:anim>
                                    <p:animEffect transition="in" filter="fade">
                                      <p:cBhvr>
                                        <p:cTn id="13" dur="500"/>
                                        <p:tgtEl>
                                          <p:spTgt spid="79"/>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80"/>
                                        </p:tgtEl>
                                        <p:attrNameLst>
                                          <p:attrName>style.visibility</p:attrName>
                                        </p:attrNameLst>
                                      </p:cBhvr>
                                      <p:to>
                                        <p:strVal val="visible"/>
                                      </p:to>
                                    </p:set>
                                    <p:anim calcmode="lin" valueType="num">
                                      <p:cBhvr>
                                        <p:cTn id="31" dur="500" fill="hold"/>
                                        <p:tgtEl>
                                          <p:spTgt spid="80"/>
                                        </p:tgtEl>
                                        <p:attrNameLst>
                                          <p:attrName>ppt_w</p:attrName>
                                        </p:attrNameLst>
                                      </p:cBhvr>
                                      <p:tavLst>
                                        <p:tav tm="0">
                                          <p:val>
                                            <p:fltVal val="0"/>
                                          </p:val>
                                        </p:tav>
                                        <p:tav tm="100000">
                                          <p:val>
                                            <p:strVal val="#ppt_w"/>
                                          </p:val>
                                        </p:tav>
                                      </p:tavLst>
                                    </p:anim>
                                    <p:anim calcmode="lin" valueType="num">
                                      <p:cBhvr>
                                        <p:cTn id="32" dur="500" fill="hold"/>
                                        <p:tgtEl>
                                          <p:spTgt spid="80"/>
                                        </p:tgtEl>
                                        <p:attrNameLst>
                                          <p:attrName>ppt_h</p:attrName>
                                        </p:attrNameLst>
                                      </p:cBhvr>
                                      <p:tavLst>
                                        <p:tav tm="0">
                                          <p:val>
                                            <p:fltVal val="0"/>
                                          </p:val>
                                        </p:tav>
                                        <p:tav tm="100000">
                                          <p:val>
                                            <p:strVal val="#ppt_h"/>
                                          </p:val>
                                        </p:tav>
                                      </p:tavLst>
                                    </p:anim>
                                    <p:animEffect transition="in" filter="fade">
                                      <p:cBhvr>
                                        <p:cTn id="33" dur="500"/>
                                        <p:tgtEl>
                                          <p:spTgt spid="80"/>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ppt_w</p:attrName>
                                        </p:attrNameLst>
                                      </p:cBhvr>
                                      <p:tavLst>
                                        <p:tav tm="0">
                                          <p:val>
                                            <p:fltVal val="0"/>
                                          </p:val>
                                        </p:tav>
                                        <p:tav tm="100000">
                                          <p:val>
                                            <p:strVal val="#ppt_w"/>
                                          </p:val>
                                        </p:tav>
                                      </p:tavLst>
                                    </p:anim>
                                    <p:anim calcmode="lin" valueType="num">
                                      <p:cBhvr>
                                        <p:cTn id="38" dur="500" fill="hold"/>
                                        <p:tgtEl>
                                          <p:spTgt spid="33"/>
                                        </p:tgtEl>
                                        <p:attrNameLst>
                                          <p:attrName>ppt_h</p:attrName>
                                        </p:attrNameLst>
                                      </p:cBhvr>
                                      <p:tavLst>
                                        <p:tav tm="0">
                                          <p:val>
                                            <p:fltVal val="0"/>
                                          </p:val>
                                        </p:tav>
                                        <p:tav tm="100000">
                                          <p:val>
                                            <p:strVal val="#ppt_h"/>
                                          </p:val>
                                        </p:tav>
                                      </p:tavLst>
                                    </p:anim>
                                    <p:animEffect transition="in" filter="fade">
                                      <p:cBhvr>
                                        <p:cTn id="39" dur="500"/>
                                        <p:tgtEl>
                                          <p:spTgt spid="33"/>
                                        </p:tgtEl>
                                      </p:cBhvr>
                                    </p:animEffect>
                                  </p:childTnLst>
                                </p:cTn>
                              </p:par>
                            </p:childTnLst>
                          </p:cTn>
                        </p:par>
                        <p:par>
                          <p:cTn id="40" fill="hold">
                            <p:stCondLst>
                              <p:cond delay="3500"/>
                            </p:stCondLst>
                            <p:childTnLst>
                              <p:par>
                                <p:cTn id="41" presetID="22" presetClass="entr" presetSubtype="1"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up)">
                                      <p:cBhvr>
                                        <p:cTn id="43" dur="500"/>
                                        <p:tgtEl>
                                          <p:spTgt spid="28"/>
                                        </p:tgtEl>
                                      </p:cBhvr>
                                    </p:animEffect>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up)">
                                      <p:cBhvr>
                                        <p:cTn id="47" dur="500"/>
                                        <p:tgtEl>
                                          <p:spTgt spid="29"/>
                                        </p:tgtEl>
                                      </p:cBhvr>
                                    </p:animEffect>
                                  </p:childTnLst>
                                </p:cTn>
                              </p:par>
                            </p:childTnLst>
                          </p:cTn>
                        </p:par>
                        <p:par>
                          <p:cTn id="48" fill="hold">
                            <p:stCondLst>
                              <p:cond delay="4500"/>
                            </p:stCondLst>
                            <p:childTnLst>
                              <p:par>
                                <p:cTn id="49" presetID="53" presetClass="entr" presetSubtype="16" fill="hold" nodeType="afterEffect">
                                  <p:stCondLst>
                                    <p:cond delay="0"/>
                                  </p:stCondLst>
                                  <p:childTnLst>
                                    <p:set>
                                      <p:cBhvr>
                                        <p:cTn id="50" dur="1" fill="hold">
                                          <p:stCondLst>
                                            <p:cond delay="0"/>
                                          </p:stCondLst>
                                        </p:cTn>
                                        <p:tgtEl>
                                          <p:spTgt spid="81"/>
                                        </p:tgtEl>
                                        <p:attrNameLst>
                                          <p:attrName>style.visibility</p:attrName>
                                        </p:attrNameLst>
                                      </p:cBhvr>
                                      <p:to>
                                        <p:strVal val="visible"/>
                                      </p:to>
                                    </p:set>
                                    <p:anim calcmode="lin" valueType="num">
                                      <p:cBhvr>
                                        <p:cTn id="51" dur="500" fill="hold"/>
                                        <p:tgtEl>
                                          <p:spTgt spid="81"/>
                                        </p:tgtEl>
                                        <p:attrNameLst>
                                          <p:attrName>ppt_w</p:attrName>
                                        </p:attrNameLst>
                                      </p:cBhvr>
                                      <p:tavLst>
                                        <p:tav tm="0">
                                          <p:val>
                                            <p:fltVal val="0"/>
                                          </p:val>
                                        </p:tav>
                                        <p:tav tm="100000">
                                          <p:val>
                                            <p:strVal val="#ppt_w"/>
                                          </p:val>
                                        </p:tav>
                                      </p:tavLst>
                                    </p:anim>
                                    <p:anim calcmode="lin" valueType="num">
                                      <p:cBhvr>
                                        <p:cTn id="52" dur="500" fill="hold"/>
                                        <p:tgtEl>
                                          <p:spTgt spid="81"/>
                                        </p:tgtEl>
                                        <p:attrNameLst>
                                          <p:attrName>ppt_h</p:attrName>
                                        </p:attrNameLst>
                                      </p:cBhvr>
                                      <p:tavLst>
                                        <p:tav tm="0">
                                          <p:val>
                                            <p:fltVal val="0"/>
                                          </p:val>
                                        </p:tav>
                                        <p:tav tm="100000">
                                          <p:val>
                                            <p:strVal val="#ppt_h"/>
                                          </p:val>
                                        </p:tav>
                                      </p:tavLst>
                                    </p:anim>
                                    <p:animEffect transition="in" filter="fade">
                                      <p:cBhvr>
                                        <p:cTn id="53" dur="500"/>
                                        <p:tgtEl>
                                          <p:spTgt spid="81"/>
                                        </p:tgtEl>
                                      </p:cBhvr>
                                    </p:animEffect>
                                  </p:childTnLst>
                                </p:cTn>
                              </p:par>
                            </p:childTnLst>
                          </p:cTn>
                        </p:par>
                        <p:par>
                          <p:cTn id="54" fill="hold">
                            <p:stCondLst>
                              <p:cond delay="5000"/>
                            </p:stCondLst>
                            <p:childTnLst>
                              <p:par>
                                <p:cTn id="55" presetID="53" presetClass="entr" presetSubtype="16" fill="hold" grpId="0" nodeType="afterEffect">
                                  <p:stCondLst>
                                    <p:cond delay="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childTnLst>
                          </p:cTn>
                        </p:par>
                        <p:par>
                          <p:cTn id="60" fill="hold">
                            <p:stCondLst>
                              <p:cond delay="5500"/>
                            </p:stCondLst>
                            <p:childTnLst>
                              <p:par>
                                <p:cTn id="61" presetID="22" presetClass="entr" presetSubtype="1" fill="hold"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wipe(up)">
                                      <p:cBhvr>
                                        <p:cTn id="63" dur="500"/>
                                        <p:tgtEl>
                                          <p:spTgt spid="42"/>
                                        </p:tgtEl>
                                      </p:cBhvr>
                                    </p:animEffect>
                                  </p:childTnLst>
                                </p:cTn>
                              </p:par>
                            </p:childTnLst>
                          </p:cTn>
                        </p:par>
                        <p:par>
                          <p:cTn id="64" fill="hold">
                            <p:stCondLst>
                              <p:cond delay="6000"/>
                            </p:stCondLst>
                            <p:childTnLst>
                              <p:par>
                                <p:cTn id="65" presetID="22" presetClass="entr" presetSubtype="1" fill="hold" grpId="0" nodeType="after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up)">
                                      <p:cBhvr>
                                        <p:cTn id="67" dur="500"/>
                                        <p:tgtEl>
                                          <p:spTgt spid="43"/>
                                        </p:tgtEl>
                                      </p:cBhvr>
                                    </p:animEffect>
                                  </p:childTnLst>
                                </p:cTn>
                              </p:par>
                            </p:childTnLst>
                          </p:cTn>
                        </p:par>
                        <p:par>
                          <p:cTn id="68" fill="hold">
                            <p:stCondLst>
                              <p:cond delay="6500"/>
                            </p:stCondLst>
                            <p:childTnLst>
                              <p:par>
                                <p:cTn id="69" presetID="53" presetClass="entr" presetSubtype="16" fill="hold" nodeType="afterEffect">
                                  <p:stCondLst>
                                    <p:cond delay="0"/>
                                  </p:stCondLst>
                                  <p:childTnLst>
                                    <p:set>
                                      <p:cBhvr>
                                        <p:cTn id="70" dur="1" fill="hold">
                                          <p:stCondLst>
                                            <p:cond delay="0"/>
                                          </p:stCondLst>
                                        </p:cTn>
                                        <p:tgtEl>
                                          <p:spTgt spid="82"/>
                                        </p:tgtEl>
                                        <p:attrNameLst>
                                          <p:attrName>style.visibility</p:attrName>
                                        </p:attrNameLst>
                                      </p:cBhvr>
                                      <p:to>
                                        <p:strVal val="visible"/>
                                      </p:to>
                                    </p:set>
                                    <p:anim calcmode="lin" valueType="num">
                                      <p:cBhvr>
                                        <p:cTn id="71" dur="500" fill="hold"/>
                                        <p:tgtEl>
                                          <p:spTgt spid="82"/>
                                        </p:tgtEl>
                                        <p:attrNameLst>
                                          <p:attrName>ppt_w</p:attrName>
                                        </p:attrNameLst>
                                      </p:cBhvr>
                                      <p:tavLst>
                                        <p:tav tm="0">
                                          <p:val>
                                            <p:fltVal val="0"/>
                                          </p:val>
                                        </p:tav>
                                        <p:tav tm="100000">
                                          <p:val>
                                            <p:strVal val="#ppt_w"/>
                                          </p:val>
                                        </p:tav>
                                      </p:tavLst>
                                    </p:anim>
                                    <p:anim calcmode="lin" valueType="num">
                                      <p:cBhvr>
                                        <p:cTn id="72" dur="500" fill="hold"/>
                                        <p:tgtEl>
                                          <p:spTgt spid="82"/>
                                        </p:tgtEl>
                                        <p:attrNameLst>
                                          <p:attrName>ppt_h</p:attrName>
                                        </p:attrNameLst>
                                      </p:cBhvr>
                                      <p:tavLst>
                                        <p:tav tm="0">
                                          <p:val>
                                            <p:fltVal val="0"/>
                                          </p:val>
                                        </p:tav>
                                        <p:tav tm="100000">
                                          <p:val>
                                            <p:strVal val="#ppt_h"/>
                                          </p:val>
                                        </p:tav>
                                      </p:tavLst>
                                    </p:anim>
                                    <p:animEffect transition="in" filter="fade">
                                      <p:cBhvr>
                                        <p:cTn id="73" dur="500"/>
                                        <p:tgtEl>
                                          <p:spTgt spid="82"/>
                                        </p:tgtEl>
                                      </p:cBhvr>
                                    </p:animEffect>
                                  </p:childTnLst>
                                </p:cTn>
                              </p:par>
                            </p:childTnLst>
                          </p:cTn>
                        </p:par>
                        <p:par>
                          <p:cTn id="74" fill="hold">
                            <p:stCondLst>
                              <p:cond delay="7000"/>
                            </p:stCondLst>
                            <p:childTnLst>
                              <p:par>
                                <p:cTn id="75" presetID="53" presetClass="entr" presetSubtype="16" fill="hold" grpId="0" nodeType="afterEffect">
                                  <p:stCondLst>
                                    <p:cond delay="0"/>
                                  </p:stCondLst>
                                  <p:childTnLst>
                                    <p:set>
                                      <p:cBhvr>
                                        <p:cTn id="76" dur="1" fill="hold">
                                          <p:stCondLst>
                                            <p:cond delay="0"/>
                                          </p:stCondLst>
                                        </p:cTn>
                                        <p:tgtEl>
                                          <p:spTgt spid="61"/>
                                        </p:tgtEl>
                                        <p:attrNameLst>
                                          <p:attrName>style.visibility</p:attrName>
                                        </p:attrNameLst>
                                      </p:cBhvr>
                                      <p:to>
                                        <p:strVal val="visible"/>
                                      </p:to>
                                    </p:set>
                                    <p:anim calcmode="lin" valueType="num">
                                      <p:cBhvr>
                                        <p:cTn id="77" dur="500" fill="hold"/>
                                        <p:tgtEl>
                                          <p:spTgt spid="61"/>
                                        </p:tgtEl>
                                        <p:attrNameLst>
                                          <p:attrName>ppt_w</p:attrName>
                                        </p:attrNameLst>
                                      </p:cBhvr>
                                      <p:tavLst>
                                        <p:tav tm="0">
                                          <p:val>
                                            <p:fltVal val="0"/>
                                          </p:val>
                                        </p:tav>
                                        <p:tav tm="100000">
                                          <p:val>
                                            <p:strVal val="#ppt_w"/>
                                          </p:val>
                                        </p:tav>
                                      </p:tavLst>
                                    </p:anim>
                                    <p:anim calcmode="lin" valueType="num">
                                      <p:cBhvr>
                                        <p:cTn id="78" dur="500" fill="hold"/>
                                        <p:tgtEl>
                                          <p:spTgt spid="61"/>
                                        </p:tgtEl>
                                        <p:attrNameLst>
                                          <p:attrName>ppt_h</p:attrName>
                                        </p:attrNameLst>
                                      </p:cBhvr>
                                      <p:tavLst>
                                        <p:tav tm="0">
                                          <p:val>
                                            <p:fltVal val="0"/>
                                          </p:val>
                                        </p:tav>
                                        <p:tav tm="100000">
                                          <p:val>
                                            <p:strVal val="#ppt_h"/>
                                          </p:val>
                                        </p:tav>
                                      </p:tavLst>
                                    </p:anim>
                                    <p:animEffect transition="in" filter="fade">
                                      <p:cBhvr>
                                        <p:cTn id="79" dur="500"/>
                                        <p:tgtEl>
                                          <p:spTgt spid="61"/>
                                        </p:tgtEl>
                                      </p:cBhvr>
                                    </p:animEffect>
                                  </p:childTnLst>
                                </p:cTn>
                              </p:par>
                            </p:childTnLst>
                          </p:cTn>
                        </p:par>
                        <p:par>
                          <p:cTn id="80" fill="hold">
                            <p:stCondLst>
                              <p:cond delay="7500"/>
                            </p:stCondLst>
                            <p:childTnLst>
                              <p:par>
                                <p:cTn id="81" presetID="22" presetClass="entr" presetSubtype="1" fill="hold" nodeType="after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wipe(up)">
                                      <p:cBhvr>
                                        <p:cTn id="83" dur="500"/>
                                        <p:tgtEl>
                                          <p:spTgt spid="56"/>
                                        </p:tgtEl>
                                      </p:cBhvr>
                                    </p:animEffect>
                                  </p:childTnLst>
                                </p:cTn>
                              </p:par>
                            </p:childTnLst>
                          </p:cTn>
                        </p:par>
                        <p:par>
                          <p:cTn id="84" fill="hold">
                            <p:stCondLst>
                              <p:cond delay="8000"/>
                            </p:stCondLst>
                            <p:childTnLst>
                              <p:par>
                                <p:cTn id="85" presetID="22" presetClass="entr" presetSubtype="1" fill="hold" grpId="0" nodeType="afterEffect">
                                  <p:stCondLst>
                                    <p:cond delay="0"/>
                                  </p:stCondLst>
                                  <p:childTnLst>
                                    <p:set>
                                      <p:cBhvr>
                                        <p:cTn id="86" dur="1" fill="hold">
                                          <p:stCondLst>
                                            <p:cond delay="0"/>
                                          </p:stCondLst>
                                        </p:cTn>
                                        <p:tgtEl>
                                          <p:spTgt spid="57"/>
                                        </p:tgtEl>
                                        <p:attrNameLst>
                                          <p:attrName>style.visibility</p:attrName>
                                        </p:attrNameLst>
                                      </p:cBhvr>
                                      <p:to>
                                        <p:strVal val="visible"/>
                                      </p:to>
                                    </p:set>
                                    <p:animEffect transition="in" filter="wipe(up)">
                                      <p:cBhvr>
                                        <p:cTn id="8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7" grpId="0"/>
      <p:bldP spid="29" grpId="0"/>
      <p:bldP spid="33" grpId="0"/>
      <p:bldP spid="43" grpId="0"/>
      <p:bldP spid="47" grpId="0"/>
      <p:bldP spid="57" grpId="0"/>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20" name="Group 78">
            <a:extLst>
              <a:ext uri="{FF2B5EF4-FFF2-40B4-BE49-F238E27FC236}">
                <a16:creationId xmlns:a16="http://schemas.microsoft.com/office/drawing/2014/main" id="{A8C1BF59-5F39-6F46-911F-DE7EA1588F78}"/>
              </a:ext>
            </a:extLst>
          </p:cNvPr>
          <p:cNvGrpSpPr/>
          <p:nvPr/>
        </p:nvGrpSpPr>
        <p:grpSpPr>
          <a:xfrm>
            <a:off x="872631" y="1745673"/>
            <a:ext cx="2468880" cy="2468880"/>
            <a:chOff x="872631" y="1745673"/>
            <a:chExt cx="2468880" cy="2468880"/>
          </a:xfrm>
          <a:solidFill>
            <a:schemeClr val="bg1"/>
          </a:solidFill>
        </p:grpSpPr>
        <p:sp>
          <p:nvSpPr>
            <p:cNvPr id="21" name="Oval 1">
              <a:extLst>
                <a:ext uri="{FF2B5EF4-FFF2-40B4-BE49-F238E27FC236}">
                  <a16:creationId xmlns:a16="http://schemas.microsoft.com/office/drawing/2014/main" id="{E995FA6E-92DD-3641-BB7C-D164E1B5FFC6}"/>
                </a:ext>
              </a:extLst>
            </p:cNvPr>
            <p:cNvSpPr>
              <a:spLocks noChangeAspect="1"/>
            </p:cNvSpPr>
            <p:nvPr/>
          </p:nvSpPr>
          <p:spPr>
            <a:xfrm>
              <a:off x="872631" y="1745673"/>
              <a:ext cx="2468880" cy="2468880"/>
            </a:xfrm>
            <a:prstGeom prst="ellipse">
              <a:avLst/>
            </a:prstGeom>
            <a:grp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18">
              <a:extLst>
                <a:ext uri="{FF2B5EF4-FFF2-40B4-BE49-F238E27FC236}">
                  <a16:creationId xmlns:a16="http://schemas.microsoft.com/office/drawing/2014/main" id="{7EAEEF1D-5A87-8344-BB6F-E2F06C7702DC}"/>
                </a:ext>
              </a:extLst>
            </p:cNvPr>
            <p:cNvCxnSpPr/>
            <p:nvPr/>
          </p:nvCxnSpPr>
          <p:spPr>
            <a:xfrm>
              <a:off x="1158051" y="2967644"/>
              <a:ext cx="1920240" cy="0"/>
            </a:xfrm>
            <a:prstGeom prst="line">
              <a:avLst/>
            </a:prstGeom>
            <a:grpFill/>
            <a:ln cap="rnd">
              <a:solidFill>
                <a:schemeClr val="tx1"/>
              </a:solidFill>
              <a:prstDash val="lgDash"/>
              <a:round/>
            </a:ln>
          </p:spPr>
          <p:style>
            <a:lnRef idx="1">
              <a:schemeClr val="accent1"/>
            </a:lnRef>
            <a:fillRef idx="0">
              <a:schemeClr val="accent1"/>
            </a:fillRef>
            <a:effectRef idx="0">
              <a:schemeClr val="accent1"/>
            </a:effectRef>
            <a:fontRef idx="minor">
              <a:schemeClr val="tx1"/>
            </a:fontRef>
          </p:style>
        </p:cxnSp>
      </p:grpSp>
      <p:sp>
        <p:nvSpPr>
          <p:cNvPr id="23" name="TextBox 6">
            <a:extLst>
              <a:ext uri="{FF2B5EF4-FFF2-40B4-BE49-F238E27FC236}">
                <a16:creationId xmlns:a16="http://schemas.microsoft.com/office/drawing/2014/main" id="{0423003D-202C-814A-B4B9-64CFACC583AB}"/>
              </a:ext>
            </a:extLst>
          </p:cNvPr>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3. MODELS</a:t>
            </a:r>
          </a:p>
        </p:txBody>
      </p:sp>
      <p:cxnSp>
        <p:nvCxnSpPr>
          <p:cNvPr id="24" name="Straight Connector 3">
            <a:extLst>
              <a:ext uri="{FF2B5EF4-FFF2-40B4-BE49-F238E27FC236}">
                <a16:creationId xmlns:a16="http://schemas.microsoft.com/office/drawing/2014/main" id="{00C9346A-D096-F04A-A808-5C4CF4B42392}"/>
              </a:ext>
            </a:extLst>
          </p:cNvPr>
          <p:cNvCxnSpPr/>
          <p:nvPr/>
        </p:nvCxnSpPr>
        <p:spPr>
          <a:xfrm>
            <a:off x="2107071" y="4489567"/>
            <a:ext cx="0" cy="67471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6" name="Text Box 10">
            <a:extLst>
              <a:ext uri="{FF2B5EF4-FFF2-40B4-BE49-F238E27FC236}">
                <a16:creationId xmlns:a16="http://schemas.microsoft.com/office/drawing/2014/main" id="{36C29DB4-C0C6-3046-9BBD-AC256AC10CD4}"/>
              </a:ext>
            </a:extLst>
          </p:cNvPr>
          <p:cNvSpPr txBox="1">
            <a:spLocks noChangeArrowheads="1"/>
          </p:cNvSpPr>
          <p:nvPr/>
        </p:nvSpPr>
        <p:spPr bwMode="auto">
          <a:xfrm>
            <a:off x="905011" y="5230109"/>
            <a:ext cx="2468880" cy="369332"/>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altLang="zh-TW" sz="2000" b="1" dirty="0">
                <a:solidFill>
                  <a:srgbClr val="FF0000"/>
                </a:solidFill>
                <a:latin typeface="Candara" panose="020E0502030303020204" pitchFamily="34" charset="0"/>
              </a:rPr>
              <a:t>RANDOM FOREST</a:t>
            </a:r>
          </a:p>
        </p:txBody>
      </p:sp>
      <p:sp>
        <p:nvSpPr>
          <p:cNvPr id="27" name="Oval 7">
            <a:extLst>
              <a:ext uri="{FF2B5EF4-FFF2-40B4-BE49-F238E27FC236}">
                <a16:creationId xmlns:a16="http://schemas.microsoft.com/office/drawing/2014/main" id="{79F0D7A9-CA2F-AE43-909E-9FB2AD966247}"/>
              </a:ext>
            </a:extLst>
          </p:cNvPr>
          <p:cNvSpPr>
            <a:spLocks noChangeAspect="1"/>
          </p:cNvSpPr>
          <p:nvPr/>
        </p:nvSpPr>
        <p:spPr>
          <a:xfrm>
            <a:off x="1741311" y="3758047"/>
            <a:ext cx="731520" cy="731520"/>
          </a:xfrm>
          <a:prstGeom prst="ellipse">
            <a:avLst/>
          </a:prstGeom>
          <a:solidFill>
            <a:srgbClr val="FE4A1E"/>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16">
            <a:extLst>
              <a:ext uri="{FF2B5EF4-FFF2-40B4-BE49-F238E27FC236}">
                <a16:creationId xmlns:a16="http://schemas.microsoft.com/office/drawing/2014/main" id="{82458791-2E31-B94E-82DC-A87972863D24}"/>
              </a:ext>
            </a:extLst>
          </p:cNvPr>
          <p:cNvSpPr txBox="1"/>
          <p:nvPr/>
        </p:nvSpPr>
        <p:spPr>
          <a:xfrm>
            <a:off x="1060139" y="2218166"/>
            <a:ext cx="2093862" cy="830997"/>
          </a:xfrm>
          <a:prstGeom prst="rect">
            <a:avLst/>
          </a:prstGeom>
          <a:noFill/>
        </p:spPr>
        <p:txBody>
          <a:bodyPr wrap="square" rtlCol="0">
            <a:spAutoFit/>
          </a:bodyPr>
          <a:lstStyle/>
          <a:p>
            <a:pPr algn="ctr"/>
            <a:r>
              <a:rPr lang="en-US" sz="4800" b="1" dirty="0">
                <a:solidFill>
                  <a:srgbClr val="FE4A1E"/>
                </a:solidFill>
                <a:latin typeface="Lato"/>
              </a:rPr>
              <a:t>29.7%</a:t>
            </a:r>
          </a:p>
        </p:txBody>
      </p:sp>
      <p:pic>
        <p:nvPicPr>
          <p:cNvPr id="30" name="圖片 29">
            <a:extLst>
              <a:ext uri="{FF2B5EF4-FFF2-40B4-BE49-F238E27FC236}">
                <a16:creationId xmlns:a16="http://schemas.microsoft.com/office/drawing/2014/main" id="{EBA32DEA-7177-F94D-9142-098A6E099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371" y="3830904"/>
            <a:ext cx="609600" cy="609600"/>
          </a:xfrm>
          <a:prstGeom prst="rect">
            <a:avLst/>
          </a:prstGeom>
        </p:spPr>
      </p:pic>
      <p:sp>
        <p:nvSpPr>
          <p:cNvPr id="31" name="TextBox 37">
            <a:extLst>
              <a:ext uri="{FF2B5EF4-FFF2-40B4-BE49-F238E27FC236}">
                <a16:creationId xmlns:a16="http://schemas.microsoft.com/office/drawing/2014/main" id="{A7BB8887-B4DA-C445-A22A-6AD3BB7C81C4}"/>
              </a:ext>
            </a:extLst>
          </p:cNvPr>
          <p:cNvSpPr txBox="1"/>
          <p:nvPr/>
        </p:nvSpPr>
        <p:spPr>
          <a:xfrm>
            <a:off x="4673285" y="1329120"/>
            <a:ext cx="7092891" cy="4647426"/>
          </a:xfrm>
          <a:prstGeom prst="rect">
            <a:avLst/>
          </a:prstGeom>
          <a:noFill/>
        </p:spPr>
        <p:txBody>
          <a:bodyPr wrap="square" rtlCol="0">
            <a:spAutoFit/>
          </a:bodyPr>
          <a:lstStyle/>
          <a:p>
            <a:pPr defTabSz="1219170">
              <a:spcBef>
                <a:spcPct val="20000"/>
              </a:spcBef>
              <a:defRPr/>
            </a:pPr>
            <a:r>
              <a:rPr lang="en-US" sz="3200" b="1" dirty="0">
                <a:solidFill>
                  <a:srgbClr val="FE4A1E"/>
                </a:solidFill>
                <a:latin typeface="Candara" panose="020E0502030303020204" pitchFamily="34" charset="0"/>
              </a:rPr>
              <a:t>RANDOM FOREST</a:t>
            </a:r>
          </a:p>
          <a:p>
            <a:pPr lvl="0" defTabSz="1219170">
              <a:spcBef>
                <a:spcPct val="20000"/>
              </a:spcBef>
              <a:defRPr/>
            </a:pPr>
            <a:r>
              <a:rPr lang="en" altLang="zh-TW" sz="3200" b="1" dirty="0">
                <a:solidFill>
                  <a:schemeClr val="bg1"/>
                </a:solidFill>
                <a:latin typeface="Candara" panose="020E0502030303020204" pitchFamily="34" charset="0"/>
              </a:rPr>
              <a:t>1.Language: 	Python </a:t>
            </a:r>
          </a:p>
          <a:p>
            <a:pPr lvl="0" defTabSz="1219170">
              <a:spcBef>
                <a:spcPct val="20000"/>
              </a:spcBef>
              <a:defRPr/>
            </a:pPr>
            <a:r>
              <a:rPr lang="en" altLang="zh-TW" sz="2800" b="1" dirty="0">
                <a:solidFill>
                  <a:schemeClr val="bg1"/>
                </a:solidFill>
                <a:latin typeface="Candara" panose="020E0502030303020204" pitchFamily="34" charset="0"/>
              </a:rPr>
              <a:t>(</a:t>
            </a:r>
            <a:r>
              <a:rPr lang="en" altLang="zh-TW" sz="2800" b="1" dirty="0" err="1">
                <a:solidFill>
                  <a:schemeClr val="bg1"/>
                </a:solidFill>
                <a:latin typeface="Candara" panose="020E0502030303020204" pitchFamily="34" charset="0"/>
              </a:rPr>
              <a:t>sklearn.ensemble.RandomForestClassifier</a:t>
            </a:r>
            <a:r>
              <a:rPr lang="en" altLang="zh-TW" sz="2800" b="1" dirty="0">
                <a:solidFill>
                  <a:schemeClr val="bg1"/>
                </a:solidFill>
                <a:latin typeface="Candara" panose="020E0502030303020204" pitchFamily="34" charset="0"/>
              </a:rPr>
              <a:t>)</a:t>
            </a:r>
          </a:p>
          <a:p>
            <a:pPr lvl="0" defTabSz="1219170">
              <a:spcBef>
                <a:spcPct val="20000"/>
              </a:spcBef>
              <a:defRPr/>
            </a:pPr>
            <a:r>
              <a:rPr lang="en" altLang="zh-TW" sz="3200" b="1" dirty="0">
                <a:solidFill>
                  <a:schemeClr val="bg1"/>
                </a:solidFill>
                <a:latin typeface="Candara" panose="020E0502030303020204" pitchFamily="34" charset="0"/>
              </a:rPr>
              <a:t>2.Forest : 	0 ~ 200 </a:t>
            </a:r>
          </a:p>
          <a:p>
            <a:pPr lvl="0" defTabSz="1219170">
              <a:spcBef>
                <a:spcPct val="20000"/>
              </a:spcBef>
              <a:defRPr/>
            </a:pPr>
            <a:r>
              <a:rPr lang="en" altLang="zh-TW" sz="3200" b="1" dirty="0">
                <a:solidFill>
                  <a:schemeClr val="bg1"/>
                </a:solidFill>
                <a:latin typeface="Candara" panose="020E0502030303020204" pitchFamily="34" charset="0"/>
              </a:rPr>
              <a:t>3.DataSet elements : 	1146</a:t>
            </a:r>
          </a:p>
          <a:p>
            <a:pPr lvl="2" indent="-317500" defTabSz="1219170">
              <a:spcBef>
                <a:spcPct val="20000"/>
              </a:spcBef>
              <a:buSzPts val="1400"/>
              <a:buChar char="-"/>
              <a:defRPr/>
            </a:pPr>
            <a:r>
              <a:rPr lang="en" altLang="zh-TW" sz="3200" b="1" dirty="0">
                <a:solidFill>
                  <a:schemeClr val="bg1"/>
                </a:solidFill>
                <a:latin typeface="Candara" panose="020E0502030303020204" pitchFamily="34" charset="0"/>
              </a:rPr>
              <a:t>training data : 802</a:t>
            </a:r>
          </a:p>
          <a:p>
            <a:pPr lvl="2" indent="-317500" defTabSz="1219170">
              <a:spcBef>
                <a:spcPct val="20000"/>
              </a:spcBef>
              <a:buSzPts val="1400"/>
              <a:buChar char="-"/>
              <a:defRPr/>
            </a:pPr>
            <a:r>
              <a:rPr lang="en" altLang="zh-TW" sz="3200" b="1" dirty="0">
                <a:solidFill>
                  <a:schemeClr val="bg1"/>
                </a:solidFill>
                <a:latin typeface="Candara" panose="020E0502030303020204" pitchFamily="34" charset="0"/>
              </a:rPr>
              <a:t>test data : 344</a:t>
            </a:r>
          </a:p>
          <a:p>
            <a:pPr lvl="0" defTabSz="1219170">
              <a:spcBef>
                <a:spcPct val="20000"/>
              </a:spcBef>
              <a:defRPr/>
            </a:pPr>
            <a:r>
              <a:rPr lang="en" altLang="zh-TW" sz="3200" b="1" dirty="0">
                <a:solidFill>
                  <a:schemeClr val="bg1"/>
                </a:solidFill>
                <a:latin typeface="Candara" panose="020E0502030303020204" pitchFamily="34" charset="0"/>
              </a:rPr>
              <a:t>4.Accuracy : 	(200)~=</a:t>
            </a:r>
            <a:r>
              <a:rPr lang="en-US" altLang="zh-TW" sz="3200" b="1" dirty="0">
                <a:solidFill>
                  <a:schemeClr val="bg1"/>
                </a:solidFill>
                <a:latin typeface="Candara" panose="020E0502030303020204" pitchFamily="34" charset="0"/>
              </a:rPr>
              <a:t>29.65</a:t>
            </a:r>
            <a:r>
              <a:rPr lang="en" altLang="zh-TW" sz="3200" b="1" dirty="0">
                <a:solidFill>
                  <a:schemeClr val="bg1"/>
                </a:solidFill>
                <a:latin typeface="Candara" panose="020E0502030303020204" pitchFamily="34" charset="0"/>
              </a:rPr>
              <a:t>%</a:t>
            </a:r>
          </a:p>
        </p:txBody>
      </p:sp>
    </p:spTree>
    <p:extLst>
      <p:ext uri="{BB962C8B-B14F-4D97-AF65-F5344CB8AC3E}">
        <p14:creationId xmlns:p14="http://schemas.microsoft.com/office/powerpoint/2010/main" val="381116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Effect transition="in" filter="fade">
                                      <p:cBhvr>
                                        <p:cTn id="13" dur="500"/>
                                        <p:tgtEl>
                                          <p:spTgt spid="20"/>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up)">
                                      <p:cBhvr>
                                        <p:cTn id="23" dur="500"/>
                                        <p:tgtEl>
                                          <p:spTgt spid="24"/>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up)">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83" name="Group 79">
            <a:extLst>
              <a:ext uri="{FF2B5EF4-FFF2-40B4-BE49-F238E27FC236}">
                <a16:creationId xmlns:a16="http://schemas.microsoft.com/office/drawing/2014/main" id="{1C5CD5AB-42E8-454B-AB07-5AD71C654C31}"/>
              </a:ext>
            </a:extLst>
          </p:cNvPr>
          <p:cNvGrpSpPr/>
          <p:nvPr/>
        </p:nvGrpSpPr>
        <p:grpSpPr>
          <a:xfrm>
            <a:off x="3550665" y="1745673"/>
            <a:ext cx="2468880" cy="2468880"/>
            <a:chOff x="3550665" y="1745673"/>
            <a:chExt cx="2468880" cy="2468880"/>
          </a:xfrm>
        </p:grpSpPr>
        <p:sp>
          <p:nvSpPr>
            <p:cNvPr id="84" name="Oval 26">
              <a:extLst>
                <a:ext uri="{FF2B5EF4-FFF2-40B4-BE49-F238E27FC236}">
                  <a16:creationId xmlns:a16="http://schemas.microsoft.com/office/drawing/2014/main" id="{EC869B27-EB87-4B41-8B33-7C4E3D444904}"/>
                </a:ext>
              </a:extLst>
            </p:cNvPr>
            <p:cNvSpPr>
              <a:spLocks noChangeAspect="1"/>
            </p:cNvSpPr>
            <p:nvPr/>
          </p:nvSpPr>
          <p:spPr>
            <a:xfrm>
              <a:off x="3550665" y="1745673"/>
              <a:ext cx="2468880" cy="2468880"/>
            </a:xfrm>
            <a:prstGeom prst="ellipse">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33">
              <a:extLst>
                <a:ext uri="{FF2B5EF4-FFF2-40B4-BE49-F238E27FC236}">
                  <a16:creationId xmlns:a16="http://schemas.microsoft.com/office/drawing/2014/main" id="{02102240-EB92-6845-9CBA-93CB72B8C974}"/>
                </a:ext>
              </a:extLst>
            </p:cNvPr>
            <p:cNvCxnSpPr/>
            <p:nvPr/>
          </p:nvCxnSpPr>
          <p:spPr>
            <a:xfrm>
              <a:off x="3836085" y="2967644"/>
              <a:ext cx="1920240" cy="0"/>
            </a:xfrm>
            <a:prstGeom prst="line">
              <a:avLst/>
            </a:prstGeom>
            <a:ln cap="rnd">
              <a:solidFill>
                <a:schemeClr val="tx1"/>
              </a:solidFill>
              <a:prstDash val="lgDash"/>
              <a:round/>
            </a:ln>
          </p:spPr>
          <p:style>
            <a:lnRef idx="1">
              <a:schemeClr val="accent1"/>
            </a:lnRef>
            <a:fillRef idx="0">
              <a:schemeClr val="accent1"/>
            </a:fillRef>
            <a:effectRef idx="0">
              <a:schemeClr val="accent1"/>
            </a:effectRef>
            <a:fontRef idx="minor">
              <a:schemeClr val="tx1"/>
            </a:fontRef>
          </p:style>
        </p:cxnSp>
      </p:grpSp>
      <p:sp>
        <p:nvSpPr>
          <p:cNvPr id="86" name="TextBox 6">
            <a:extLst>
              <a:ext uri="{FF2B5EF4-FFF2-40B4-BE49-F238E27FC236}">
                <a16:creationId xmlns:a16="http://schemas.microsoft.com/office/drawing/2014/main" id="{E6ADAD97-C00D-D547-88E4-93D100ABAA0A}"/>
              </a:ext>
            </a:extLst>
          </p:cNvPr>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3. MODELS</a:t>
            </a:r>
          </a:p>
        </p:txBody>
      </p:sp>
      <p:cxnSp>
        <p:nvCxnSpPr>
          <p:cNvPr id="87" name="Straight Connector 27">
            <a:extLst>
              <a:ext uri="{FF2B5EF4-FFF2-40B4-BE49-F238E27FC236}">
                <a16:creationId xmlns:a16="http://schemas.microsoft.com/office/drawing/2014/main" id="{1F6FF335-6C60-904D-BAD9-73EA48221349}"/>
              </a:ext>
            </a:extLst>
          </p:cNvPr>
          <p:cNvCxnSpPr/>
          <p:nvPr/>
        </p:nvCxnSpPr>
        <p:spPr>
          <a:xfrm>
            <a:off x="4785105" y="4489567"/>
            <a:ext cx="0" cy="67471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8" name="Text Box 10">
            <a:extLst>
              <a:ext uri="{FF2B5EF4-FFF2-40B4-BE49-F238E27FC236}">
                <a16:creationId xmlns:a16="http://schemas.microsoft.com/office/drawing/2014/main" id="{400920D9-907D-5446-B72D-13F4B798C2CE}"/>
              </a:ext>
            </a:extLst>
          </p:cNvPr>
          <p:cNvSpPr txBox="1">
            <a:spLocks noChangeArrowheads="1"/>
          </p:cNvSpPr>
          <p:nvPr/>
        </p:nvSpPr>
        <p:spPr bwMode="auto">
          <a:xfrm>
            <a:off x="3550663" y="5216583"/>
            <a:ext cx="2468880" cy="369332"/>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2000" b="1" dirty="0">
                <a:solidFill>
                  <a:srgbClr val="5C9AD3"/>
                </a:solidFill>
                <a:latin typeface="Candara" panose="020E0502030303020204" pitchFamily="34" charset="0"/>
              </a:rPr>
              <a:t>DECISION TREE</a:t>
            </a:r>
          </a:p>
        </p:txBody>
      </p:sp>
      <p:sp>
        <p:nvSpPr>
          <p:cNvPr id="89" name="TextBox 32">
            <a:extLst>
              <a:ext uri="{FF2B5EF4-FFF2-40B4-BE49-F238E27FC236}">
                <a16:creationId xmlns:a16="http://schemas.microsoft.com/office/drawing/2014/main" id="{15243F55-6442-2849-A334-CEC458A8B0B5}"/>
              </a:ext>
            </a:extLst>
          </p:cNvPr>
          <p:cNvSpPr txBox="1"/>
          <p:nvPr/>
        </p:nvSpPr>
        <p:spPr>
          <a:xfrm>
            <a:off x="3797849" y="2218166"/>
            <a:ext cx="1996502" cy="830997"/>
          </a:xfrm>
          <a:prstGeom prst="rect">
            <a:avLst/>
          </a:prstGeom>
          <a:noFill/>
        </p:spPr>
        <p:txBody>
          <a:bodyPr wrap="square" rtlCol="0">
            <a:spAutoFit/>
          </a:bodyPr>
          <a:lstStyle/>
          <a:p>
            <a:pPr algn="ctr"/>
            <a:r>
              <a:rPr lang="en-US" sz="4800" b="1" dirty="0">
                <a:solidFill>
                  <a:srgbClr val="5C9AD3"/>
                </a:solidFill>
                <a:latin typeface="Lato"/>
              </a:rPr>
              <a:t>28.7%</a:t>
            </a:r>
          </a:p>
        </p:txBody>
      </p:sp>
      <p:sp>
        <p:nvSpPr>
          <p:cNvPr id="90" name="Oval 30">
            <a:extLst>
              <a:ext uri="{FF2B5EF4-FFF2-40B4-BE49-F238E27FC236}">
                <a16:creationId xmlns:a16="http://schemas.microsoft.com/office/drawing/2014/main" id="{D684C784-5D5F-544E-83EA-35A48C181D03}"/>
              </a:ext>
            </a:extLst>
          </p:cNvPr>
          <p:cNvSpPr>
            <a:spLocks noChangeAspect="1"/>
          </p:cNvSpPr>
          <p:nvPr/>
        </p:nvSpPr>
        <p:spPr>
          <a:xfrm>
            <a:off x="4419345" y="3758047"/>
            <a:ext cx="731520" cy="731520"/>
          </a:xfrm>
          <a:prstGeom prst="ellipse">
            <a:avLst/>
          </a:prstGeom>
          <a:solidFill>
            <a:srgbClr val="5C9AD3"/>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圖片 91">
            <a:extLst>
              <a:ext uri="{FF2B5EF4-FFF2-40B4-BE49-F238E27FC236}">
                <a16:creationId xmlns:a16="http://schemas.microsoft.com/office/drawing/2014/main" id="{CD8718EF-3C4F-6340-8110-4F830EAA16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300" y="3837942"/>
            <a:ext cx="609600" cy="609600"/>
          </a:xfrm>
          <a:prstGeom prst="rect">
            <a:avLst/>
          </a:prstGeom>
        </p:spPr>
      </p:pic>
      <p:sp>
        <p:nvSpPr>
          <p:cNvPr id="93" name="TextBox 37">
            <a:extLst>
              <a:ext uri="{FF2B5EF4-FFF2-40B4-BE49-F238E27FC236}">
                <a16:creationId xmlns:a16="http://schemas.microsoft.com/office/drawing/2014/main" id="{9628CC2A-47BA-DF40-BEC8-008E4EAAA7A1}"/>
              </a:ext>
            </a:extLst>
          </p:cNvPr>
          <p:cNvSpPr txBox="1"/>
          <p:nvPr/>
        </p:nvSpPr>
        <p:spPr>
          <a:xfrm>
            <a:off x="6572157" y="1745673"/>
            <a:ext cx="5619843" cy="3600986"/>
          </a:xfrm>
          <a:prstGeom prst="rect">
            <a:avLst/>
          </a:prstGeom>
          <a:noFill/>
        </p:spPr>
        <p:txBody>
          <a:bodyPr wrap="square" rtlCol="0">
            <a:spAutoFit/>
          </a:bodyPr>
          <a:lstStyle/>
          <a:p>
            <a:pPr defTabSz="1219170">
              <a:spcBef>
                <a:spcPct val="20000"/>
              </a:spcBef>
              <a:defRPr/>
            </a:pPr>
            <a:r>
              <a:rPr lang="en-US" sz="3200" b="1" dirty="0" smtClean="0">
                <a:solidFill>
                  <a:srgbClr val="5C9AD3"/>
                </a:solidFill>
                <a:latin typeface="Candara" panose="020E0502030303020204" pitchFamily="34" charset="0"/>
              </a:rPr>
              <a:t>DECISION TREE</a:t>
            </a:r>
            <a:endParaRPr lang="en-US" sz="3200" b="1" dirty="0">
              <a:solidFill>
                <a:srgbClr val="5C9AD3"/>
              </a:solidFill>
              <a:latin typeface="Candara" panose="020E0502030303020204" pitchFamily="34" charset="0"/>
            </a:endParaRPr>
          </a:p>
          <a:p>
            <a:pPr lvl="0" defTabSz="1219170">
              <a:spcBef>
                <a:spcPct val="20000"/>
              </a:spcBef>
              <a:defRPr/>
            </a:pPr>
            <a:r>
              <a:rPr lang="en" altLang="zh-TW" sz="2800" b="1" dirty="0">
                <a:solidFill>
                  <a:schemeClr val="bg1"/>
                </a:solidFill>
                <a:latin typeface="Candara" panose="020E0502030303020204" pitchFamily="34" charset="0"/>
              </a:rPr>
              <a:t>1.Language: 	Python </a:t>
            </a:r>
          </a:p>
          <a:p>
            <a:pPr lvl="0"/>
            <a:r>
              <a:rPr lang="en" altLang="zh-TW" sz="2800" b="1" dirty="0">
                <a:solidFill>
                  <a:schemeClr val="bg1"/>
                </a:solidFill>
                <a:latin typeface="Candara" panose="020E0502030303020204" pitchFamily="34" charset="0"/>
              </a:rPr>
              <a:t>(</a:t>
            </a:r>
            <a:r>
              <a:rPr lang="en" altLang="zh-TW" sz="2800" b="1" dirty="0" err="1">
                <a:solidFill>
                  <a:schemeClr val="bg1"/>
                </a:solidFill>
                <a:latin typeface="Candara" panose="020E0502030303020204" pitchFamily="34" charset="0"/>
              </a:rPr>
              <a:t>sklearn</a:t>
            </a:r>
            <a:r>
              <a:rPr lang="en" altLang="zh-TW" sz="2800" b="1" dirty="0">
                <a:solidFill>
                  <a:schemeClr val="bg1"/>
                </a:solidFill>
                <a:latin typeface="Candara" panose="020E0502030303020204" pitchFamily="34" charset="0"/>
              </a:rPr>
              <a:t> </a:t>
            </a:r>
            <a:r>
              <a:rPr lang="en" altLang="zh-TW" sz="2800" b="1" dirty="0" err="1">
                <a:solidFill>
                  <a:schemeClr val="bg1"/>
                </a:solidFill>
                <a:latin typeface="Candara" panose="020E0502030303020204" pitchFamily="34" charset="0"/>
              </a:rPr>
              <a:t>DecisionTreeClassifier</a:t>
            </a:r>
            <a:r>
              <a:rPr lang="en" altLang="zh-TW" sz="2800" b="1" dirty="0">
                <a:solidFill>
                  <a:schemeClr val="bg1"/>
                </a:solidFill>
                <a:latin typeface="Candara" panose="020E0502030303020204" pitchFamily="34" charset="0"/>
              </a:rPr>
              <a:t>)</a:t>
            </a:r>
          </a:p>
          <a:p>
            <a:pPr lvl="0" defTabSz="1219170">
              <a:spcBef>
                <a:spcPct val="20000"/>
              </a:spcBef>
              <a:defRPr/>
            </a:pPr>
            <a:r>
              <a:rPr lang="en" altLang="zh-TW" sz="2800" b="1" dirty="0">
                <a:solidFill>
                  <a:schemeClr val="bg1"/>
                </a:solidFill>
                <a:latin typeface="Candara" panose="020E0502030303020204" pitchFamily="34" charset="0"/>
              </a:rPr>
              <a:t>2.DataSet elements : 	1146</a:t>
            </a:r>
          </a:p>
          <a:p>
            <a:pPr lvl="2" indent="-317500" defTabSz="1219170">
              <a:spcBef>
                <a:spcPct val="20000"/>
              </a:spcBef>
              <a:buSzPts val="1400"/>
              <a:buChar char="-"/>
              <a:defRPr/>
            </a:pPr>
            <a:r>
              <a:rPr lang="en" altLang="zh-TW" sz="2800" b="1" dirty="0">
                <a:solidFill>
                  <a:schemeClr val="bg1"/>
                </a:solidFill>
                <a:latin typeface="Candara" panose="020E0502030303020204" pitchFamily="34" charset="0"/>
              </a:rPr>
              <a:t>training data : 802</a:t>
            </a:r>
          </a:p>
          <a:p>
            <a:pPr lvl="2" indent="-317500" defTabSz="1219170">
              <a:spcBef>
                <a:spcPct val="20000"/>
              </a:spcBef>
              <a:buSzPts val="1400"/>
              <a:buChar char="-"/>
              <a:defRPr/>
            </a:pPr>
            <a:r>
              <a:rPr lang="en" altLang="zh-TW" sz="2800" b="1" dirty="0">
                <a:solidFill>
                  <a:schemeClr val="bg1"/>
                </a:solidFill>
                <a:latin typeface="Candara" panose="020E0502030303020204" pitchFamily="34" charset="0"/>
              </a:rPr>
              <a:t>test data : 344</a:t>
            </a:r>
          </a:p>
          <a:p>
            <a:pPr lvl="0" defTabSz="1219170">
              <a:spcBef>
                <a:spcPct val="20000"/>
              </a:spcBef>
              <a:defRPr/>
            </a:pPr>
            <a:r>
              <a:rPr lang="en" altLang="zh-TW" sz="2800" b="1" dirty="0">
                <a:solidFill>
                  <a:schemeClr val="bg1"/>
                </a:solidFill>
                <a:latin typeface="Candara" panose="020E0502030303020204" pitchFamily="34" charset="0"/>
              </a:rPr>
              <a:t>3.Accuracy : 	26~28%</a:t>
            </a:r>
            <a:endParaRPr lang="en" altLang="zh-TW" sz="3200" b="1" dirty="0">
              <a:solidFill>
                <a:schemeClr val="bg1"/>
              </a:solidFill>
              <a:latin typeface="Candara" panose="020E0502030303020204" pitchFamily="34" charset="0"/>
            </a:endParaRPr>
          </a:p>
        </p:txBody>
      </p:sp>
    </p:spTree>
    <p:extLst>
      <p:ext uri="{BB962C8B-B14F-4D97-AF65-F5344CB8AC3E}">
        <p14:creationId xmlns:p14="http://schemas.microsoft.com/office/powerpoint/2010/main" val="235614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 calcmode="lin" valueType="num">
                                      <p:cBhvr>
                                        <p:cTn id="11" dur="500" fill="hold"/>
                                        <p:tgtEl>
                                          <p:spTgt spid="83"/>
                                        </p:tgtEl>
                                        <p:attrNameLst>
                                          <p:attrName>ppt_w</p:attrName>
                                        </p:attrNameLst>
                                      </p:cBhvr>
                                      <p:tavLst>
                                        <p:tav tm="0">
                                          <p:val>
                                            <p:fltVal val="0"/>
                                          </p:val>
                                        </p:tav>
                                        <p:tav tm="100000">
                                          <p:val>
                                            <p:strVal val="#ppt_w"/>
                                          </p:val>
                                        </p:tav>
                                      </p:tavLst>
                                    </p:anim>
                                    <p:anim calcmode="lin" valueType="num">
                                      <p:cBhvr>
                                        <p:cTn id="12" dur="500" fill="hold"/>
                                        <p:tgtEl>
                                          <p:spTgt spid="83"/>
                                        </p:tgtEl>
                                        <p:attrNameLst>
                                          <p:attrName>ppt_h</p:attrName>
                                        </p:attrNameLst>
                                      </p:cBhvr>
                                      <p:tavLst>
                                        <p:tav tm="0">
                                          <p:val>
                                            <p:fltVal val="0"/>
                                          </p:val>
                                        </p:tav>
                                        <p:tav tm="100000">
                                          <p:val>
                                            <p:strVal val="#ppt_h"/>
                                          </p:val>
                                        </p:tav>
                                      </p:tavLst>
                                    </p:anim>
                                    <p:animEffect transition="in" filter="fade">
                                      <p:cBhvr>
                                        <p:cTn id="13" dur="500"/>
                                        <p:tgtEl>
                                          <p:spTgt spid="83"/>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9"/>
                                        </p:tgtEl>
                                        <p:attrNameLst>
                                          <p:attrName>style.visibility</p:attrName>
                                        </p:attrNameLst>
                                      </p:cBhvr>
                                      <p:to>
                                        <p:strVal val="visible"/>
                                      </p:to>
                                    </p:set>
                                    <p:anim calcmode="lin" valueType="num">
                                      <p:cBhvr>
                                        <p:cTn id="17" dur="500" fill="hold"/>
                                        <p:tgtEl>
                                          <p:spTgt spid="89"/>
                                        </p:tgtEl>
                                        <p:attrNameLst>
                                          <p:attrName>ppt_w</p:attrName>
                                        </p:attrNameLst>
                                      </p:cBhvr>
                                      <p:tavLst>
                                        <p:tav tm="0">
                                          <p:val>
                                            <p:fltVal val="0"/>
                                          </p:val>
                                        </p:tav>
                                        <p:tav tm="100000">
                                          <p:val>
                                            <p:strVal val="#ppt_w"/>
                                          </p:val>
                                        </p:tav>
                                      </p:tavLst>
                                    </p:anim>
                                    <p:anim calcmode="lin" valueType="num">
                                      <p:cBhvr>
                                        <p:cTn id="18" dur="500" fill="hold"/>
                                        <p:tgtEl>
                                          <p:spTgt spid="89"/>
                                        </p:tgtEl>
                                        <p:attrNameLst>
                                          <p:attrName>ppt_h</p:attrName>
                                        </p:attrNameLst>
                                      </p:cBhvr>
                                      <p:tavLst>
                                        <p:tav tm="0">
                                          <p:val>
                                            <p:fltVal val="0"/>
                                          </p:val>
                                        </p:tav>
                                        <p:tav tm="100000">
                                          <p:val>
                                            <p:strVal val="#ppt_h"/>
                                          </p:val>
                                        </p:tav>
                                      </p:tavLst>
                                    </p:anim>
                                    <p:animEffect transition="in" filter="fade">
                                      <p:cBhvr>
                                        <p:cTn id="19" dur="500"/>
                                        <p:tgtEl>
                                          <p:spTgt spid="89"/>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wipe(up)">
                                      <p:cBhvr>
                                        <p:cTn id="23" dur="500"/>
                                        <p:tgtEl>
                                          <p:spTgt spid="87"/>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wipe(up)">
                                      <p:cBhvr>
                                        <p:cTn id="2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8" grpId="0"/>
      <p:bldP spid="8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6563</TotalTime>
  <Words>2548</Words>
  <Application>Microsoft Office PowerPoint</Application>
  <PresentationFormat>寬螢幕</PresentationFormat>
  <Paragraphs>424</Paragraphs>
  <Slides>30</Slides>
  <Notes>11</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30</vt:i4>
      </vt:variant>
    </vt:vector>
  </HeadingPairs>
  <TitlesOfParts>
    <vt:vector size="43" baseType="lpstr">
      <vt:lpstr>等线</vt:lpstr>
      <vt:lpstr>Estrangelo Edessa</vt:lpstr>
      <vt:lpstr>Helvetica Light</vt:lpstr>
      <vt:lpstr>Lato</vt:lpstr>
      <vt:lpstr>Roboto Light</vt:lpstr>
      <vt:lpstr>Source Code Pro</vt:lpstr>
      <vt:lpstr>新細明體</vt:lpstr>
      <vt:lpstr>Arial</vt:lpstr>
      <vt:lpstr>Calibri</vt:lpstr>
      <vt:lpstr>Calibri Light</vt:lpstr>
      <vt:lpstr>Candara</vt:lpstr>
      <vt:lpstr>Wingdings</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COLOR SET 37</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Copyright Notice</dc:title>
  <dc:creator>james</dc:creator>
  <cp:lastModifiedBy>user</cp:lastModifiedBy>
  <cp:revision>751</cp:revision>
  <dcterms:created xsi:type="dcterms:W3CDTF">2016-09-28T22:08:47Z</dcterms:created>
  <dcterms:modified xsi:type="dcterms:W3CDTF">2019-03-14T08:24:38Z</dcterms:modified>
</cp:coreProperties>
</file>